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88"/>
    <p:sldMasterId id="2147483829" r:id="rId89"/>
  </p:sldMasterIdLst>
  <p:notesMasterIdLst>
    <p:notesMasterId r:id="rId110"/>
  </p:notesMasterIdLst>
  <p:handoutMasterIdLst>
    <p:handoutMasterId r:id="rId111"/>
  </p:handoutMasterIdLst>
  <p:sldIdLst>
    <p:sldId id="314" r:id="rId90"/>
    <p:sldId id="2134804800" r:id="rId91"/>
    <p:sldId id="2134804804" r:id="rId92"/>
    <p:sldId id="2134804828" r:id="rId93"/>
    <p:sldId id="2134804829" r:id="rId94"/>
    <p:sldId id="2134804830" r:id="rId95"/>
    <p:sldId id="2134804831" r:id="rId96"/>
    <p:sldId id="2134804832" r:id="rId97"/>
    <p:sldId id="2134804833" r:id="rId98"/>
    <p:sldId id="2134804834" r:id="rId99"/>
    <p:sldId id="2134804835" r:id="rId100"/>
    <p:sldId id="2134804836" r:id="rId101"/>
    <p:sldId id="2134804837" r:id="rId102"/>
    <p:sldId id="2134804838" r:id="rId103"/>
    <p:sldId id="2134804811" r:id="rId104"/>
    <p:sldId id="2134804839" r:id="rId105"/>
    <p:sldId id="2134804840" r:id="rId106"/>
    <p:sldId id="2134804841" r:id="rId107"/>
    <p:sldId id="2134804842" r:id="rId108"/>
    <p:sldId id="2134804843" r:id="rId109"/>
  </p:sldIdLst>
  <p:sldSz cx="12192000" cy="6858000"/>
  <p:notesSz cx="6858000" cy="9144000"/>
  <p:custDataLst>
    <p:custData r:id="rId45"/>
    <p:custData r:id="rId83"/>
    <p:custData r:id="rId31"/>
    <p:custData r:id="rId57"/>
    <p:custData r:id="rId16"/>
    <p:custData r:id="rId64"/>
    <p:custData r:id="rId25"/>
    <p:custData r:id="rId29"/>
    <p:custData r:id="rId73"/>
    <p:custData r:id="rId55"/>
    <p:custData r:id="rId60"/>
    <p:custData r:id="rId46"/>
    <p:custData r:id="rId26"/>
    <p:custData r:id="rId62"/>
    <p:custData r:id="rId40"/>
    <p:custData r:id="rId1"/>
    <p:custData r:id="rId65"/>
    <p:custData r:id="rId24"/>
    <p:custData r:id="rId75"/>
    <p:custData r:id="rId17"/>
    <p:custData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dy, Penni" initials="HP" lastIdx="8" clrIdx="0">
    <p:extLst>
      <p:ext uri="{19B8F6BF-5375-455C-9EA6-DF929625EA0E}">
        <p15:presenceInfo xmlns:p15="http://schemas.microsoft.com/office/powerpoint/2012/main" userId="S-1-5-21-1088106710-2582851208-3103400131-962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4CB"/>
    <a:srgbClr val="DCE0DE"/>
    <a:srgbClr val="0A121A"/>
    <a:srgbClr val="FFDFE2"/>
    <a:srgbClr val="FDFAF5"/>
    <a:srgbClr val="FF5E6F"/>
    <a:srgbClr val="4E6659"/>
    <a:srgbClr val="000000"/>
    <a:srgbClr val="E6E6E6"/>
    <a:srgbClr val="368C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09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slideMaster" Target="slideMasters/slideMaster2.xml"/><Relationship Id="rId112" Type="http://schemas.openxmlformats.org/officeDocument/2006/relationships/commentAuthors" Target="commentAuthors.xml"/><Relationship Id="rId16" Type="http://schemas.openxmlformats.org/officeDocument/2006/relationships/customXml" Target="../customXml/item16.xml"/><Relationship Id="rId107" Type="http://schemas.openxmlformats.org/officeDocument/2006/relationships/slide" Target="slides/slide18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slide" Target="slides/slide13.xml"/><Relationship Id="rId5" Type="http://schemas.openxmlformats.org/officeDocument/2006/relationships/customXml" Target="../customXml/item5.xml"/><Relationship Id="rId90" Type="http://schemas.openxmlformats.org/officeDocument/2006/relationships/slide" Target="slides/slide1.xml"/><Relationship Id="rId95" Type="http://schemas.openxmlformats.org/officeDocument/2006/relationships/slide" Target="slides/slide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presProps" Target="presProps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14.xml"/><Relationship Id="rId108" Type="http://schemas.openxmlformats.org/officeDocument/2006/relationships/slide" Target="slides/slide1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slide" Target="slides/slide2.xml"/><Relationship Id="rId96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17.xml"/><Relationship Id="rId114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94" Type="http://schemas.openxmlformats.org/officeDocument/2006/relationships/slide" Target="slides/slide5.xml"/><Relationship Id="rId99" Type="http://schemas.openxmlformats.org/officeDocument/2006/relationships/slide" Target="slides/slide10.xml"/><Relationship Id="rId101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20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8.xml"/><Relationship Id="rId104" Type="http://schemas.openxmlformats.org/officeDocument/2006/relationships/slide" Target="slides/slide15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" Target="slides/slide11.xml"/><Relationship Id="rId105" Type="http://schemas.openxmlformats.org/officeDocument/2006/relationships/slide" Target="slides/slide1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4.xml"/><Relationship Id="rId98" Type="http://schemas.openxmlformats.org/officeDocument/2006/relationships/slide" Target="slides/slide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slideMaster" Target="slideMasters/slideMaster1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F4121C-3AC8-4541-8934-0F4EC06BBF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E8ADB-940F-431D-8353-17468F1DC9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B7A0D-A5C6-44E0-8442-225F7F3D5913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65A3-60B9-4048-B99E-768FB97ADF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47792-1E41-433A-9FB5-134EBEBE76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5D122-DE34-4E8C-8474-4196371731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7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4AF4-1B8F-49B6-98FF-9F1F2A0CF412}" type="datetimeFigureOut">
              <a:rPr lang="en-GB" smtClean="0"/>
              <a:t>20/05/2021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5C008-3A36-4EB5-92E8-6B58D8D2B8B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27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5C008-3A36-4EB5-92E8-6B58D8D2B8B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51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customXml" Target="../../customXml/item8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customXml" Target="../../customXml/item37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customXml" Target="../../customXml/item8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customXml" Target="../../customXml/item2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customXml" Target="../../customXml/item5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9.xml"/><Relationship Id="rId7" Type="http://schemas.openxmlformats.org/officeDocument/2006/relationships/image" Target="../media/image10.png"/><Relationship Id="rId2" Type="http://schemas.openxmlformats.org/officeDocument/2006/relationships/tags" Target="../tags/tag16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customXml" Target="../../customXml/item8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customXml" Target="../../customXml/item38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customXml" Target="../../customXml/item36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7" Type="http://schemas.openxmlformats.org/officeDocument/2006/relationships/image" Target="../media/image10.png"/><Relationship Id="rId2" Type="http://schemas.openxmlformats.org/officeDocument/2006/relationships/tags" Target="../tags/tag21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customXml" Target="../../customXml/item87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customXml" Target="../../customXml/item4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customXml" Target="../../customXml/item4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customXml" Target="../../customXml/item7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customXml" Target="../../customXml/item66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0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customXml" Target="../../customXml/item78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customXml" Target="../../customXml/item58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customXml" Target="../../customXml/item7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customXml" Target="../../customXml/item86.xml"/><Relationship Id="rId4" Type="http://schemas.openxmlformats.org/officeDocument/2006/relationships/image" Target="../media/image6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Set">
            <a:extLst>
              <a:ext uri="{FF2B5EF4-FFF2-40B4-BE49-F238E27FC236}">
                <a16:creationId xmlns:a16="http://schemas.microsoft.com/office/drawing/2014/main" id="{B74EC50B-74A1-40B0-B778-6A07D625960C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5E975-DECA-4F83-AE39-1D3AAAE6192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9EA3693F-4C25-4FFB-8ED3-792B48409C60}" type="datetime6">
              <a:rPr lang="en-GB" smtClean="0"/>
              <a:t>May 21</a:t>
            </a:fld>
            <a:endParaRPr lang="en-GB" dirty="0"/>
          </a:p>
        </p:txBody>
      </p:sp>
      <p:pic>
        <p:nvPicPr>
          <p:cNvPr id="7" name="Picture 6" descr="A person riding a skateboard&#10;&#10;Description automatically generated">
            <a:extLst>
              <a:ext uri="{FF2B5EF4-FFF2-40B4-BE49-F238E27FC236}">
                <a16:creationId xmlns:a16="http://schemas.microsoft.com/office/drawing/2014/main" id="{951D4591-DBCE-4E42-AECA-3F13C22D4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Co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349D4E-6E3D-4E4A-BD14-81B473612D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5141975"/>
            <a:ext cx="4802942" cy="500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Subtitle – Arial 16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2600C-E9D9-4BA6-B706-60EB6A40A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494" y="3449204"/>
            <a:ext cx="8550842" cy="1692771"/>
          </a:xfrm>
        </p:spPr>
        <p:txBody>
          <a:bodyPr anchor="b" anchorCtr="0">
            <a:spAutoFit/>
          </a:bodyPr>
          <a:lstStyle>
            <a:lvl1pPr>
              <a:lnSpc>
                <a:spcPts val="6600"/>
              </a:lnSpc>
              <a:defRPr lang="en-GB" sz="7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Divider slide header Impact 72/66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9D59-A868-4A9A-85F5-0C30440055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5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voice recognition phone content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1EFC-12CC-4962-96CE-FE11D8086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A03305-D79B-47DF-AA85-8819D645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F8F8E-DAE9-4CF6-88B0-54E42E950451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63656D7-84A6-4DE5-95EF-13401269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E28EC-E520-4FA4-B3B7-F668CE6C8C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09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off_Content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00BC8-03D6-4FFD-9586-D17FAA1C1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8"/>
            <a:ext cx="12192000" cy="67868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F0D4D-A528-496C-8D7C-B397F5EA82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6717E8-18CC-43E6-A996-778FFC636AA7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l on train_Content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224D40-FEF3-4046-A7B4-81896DBCFD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7706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791BEB-5D5F-4541-9C46-E24011945FF1}"/>
              </a:ext>
            </a:extLst>
          </p:cNvPr>
          <p:cNvSpPr/>
          <p:nvPr userDrawn="1"/>
        </p:nvSpPr>
        <p:spPr>
          <a:xfrm>
            <a:off x="-1" y="0"/>
            <a:ext cx="12192001" cy="2564904"/>
          </a:xfrm>
          <a:prstGeom prst="rect">
            <a:avLst/>
          </a:prstGeom>
          <a:gradFill>
            <a:gsLst>
              <a:gs pos="80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A42739-CF7C-4D8B-991C-943AB7D141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1117C-D3BB-4EFE-B508-B3C76B086C51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 bell_Content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1CD44-7CC4-4097-ADA4-925D4B71BC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3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45FA8-6459-4A6C-B8D3-5C4D1BB4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4CC1C1-19AF-452B-8107-A1862BB474EF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full screen_Content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BB6E-5EF8-40AB-9B5E-797736D44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4" t="30741" r="17634" b="145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41161" y="6395881"/>
            <a:ext cx="5731979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2E43C-9D46-4374-B0B0-C3FCB3535563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D0AAA67-5D47-4995-9F09-0D835646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E004B-48E3-40DF-BE2B-546BB337A0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TP logo slide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0864" y="2626314"/>
            <a:ext cx="6858000" cy="144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BDD8C3-2005-4F04-AE28-159E9F8FB9A2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ll blue">
    <p:bg>
      <p:bgPr>
        <a:gradFill flip="none" rotWithShape="1">
          <a:gsLst>
            <a:gs pos="95000">
              <a:schemeClr val="tx1">
                <a:alpha val="75000"/>
              </a:schemeClr>
            </a:gs>
            <a:gs pos="30000">
              <a:srgbClr val="0075B0"/>
            </a:gs>
            <a:gs pos="60000">
              <a:schemeClr val="tx1">
                <a:alpha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ADACA44-86A6-4D04-AC96-5F8FEDF7F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2706624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5333" baseline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divider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83DF97F-1327-4C1C-B631-A6F12E0740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3621021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sub-head</a:t>
            </a:r>
          </a:p>
        </p:txBody>
      </p:sp>
    </p:spTree>
    <p:extLst>
      <p:ext uri="{BB962C8B-B14F-4D97-AF65-F5344CB8AC3E}">
        <p14:creationId xmlns:p14="http://schemas.microsoft.com/office/powerpoint/2010/main" val="38667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52">
          <p15:clr>
            <a:srgbClr val="FBAE40"/>
          </p15:clr>
        </p15:guide>
        <p15:guide id="4" pos="46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ll purple">
    <p:bg>
      <p:bgPr>
        <a:gradFill flip="none" rotWithShape="1">
          <a:gsLst>
            <a:gs pos="95000">
              <a:schemeClr val="accent4">
                <a:alpha val="75000"/>
              </a:schemeClr>
            </a:gs>
            <a:gs pos="30000">
              <a:schemeClr val="accent4"/>
            </a:gs>
            <a:gs pos="60000">
              <a:schemeClr val="accent4">
                <a:alpha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2706624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5333" baseline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divider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3621021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sub-head</a:t>
            </a:r>
          </a:p>
        </p:txBody>
      </p:sp>
    </p:spTree>
    <p:extLst>
      <p:ext uri="{BB962C8B-B14F-4D97-AF65-F5344CB8AC3E}">
        <p14:creationId xmlns:p14="http://schemas.microsoft.com/office/powerpoint/2010/main" val="415488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52">
          <p15:clr>
            <a:srgbClr val="FBAE40"/>
          </p15:clr>
        </p15:guide>
        <p15:guide id="4" pos="46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ll green">
    <p:bg>
      <p:bgPr>
        <a:gradFill flip="none" rotWithShape="1">
          <a:gsLst>
            <a:gs pos="95000">
              <a:schemeClr val="accent2">
                <a:alpha val="75000"/>
              </a:schemeClr>
            </a:gs>
            <a:gs pos="30000">
              <a:srgbClr val="78BE20"/>
            </a:gs>
            <a:gs pos="60000">
              <a:schemeClr val="accent2">
                <a:alpha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85EE6A-1F94-45E7-AF75-D6628C0266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2706624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5333" baseline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divider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B57B66C-E294-4B7B-853C-4FEC9AF20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3621021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sub-head</a:t>
            </a:r>
          </a:p>
        </p:txBody>
      </p:sp>
    </p:spTree>
    <p:extLst>
      <p:ext uri="{BB962C8B-B14F-4D97-AF65-F5344CB8AC3E}">
        <p14:creationId xmlns:p14="http://schemas.microsoft.com/office/powerpoint/2010/main" val="30803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61">
          <p15:clr>
            <a:srgbClr val="FBAE40"/>
          </p15:clr>
        </p15:guide>
        <p15:guide id="4" orient="horz" pos="155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ll aqua">
    <p:bg>
      <p:bgPr>
        <a:gradFill flip="none" rotWithShape="1">
          <a:gsLst>
            <a:gs pos="95000">
              <a:schemeClr val="accent3">
                <a:alpha val="75000"/>
              </a:schemeClr>
            </a:gs>
            <a:gs pos="30000">
              <a:schemeClr val="accent3"/>
            </a:gs>
            <a:gs pos="60000">
              <a:schemeClr val="accent3">
                <a:alpha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97536" y="5943601"/>
            <a:ext cx="833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E2B0CD0-0DAE-4161-953E-CE19CB8AAC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2706624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5333" baseline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divider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16F819A-BB14-4184-B17F-EDC2CD8CB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3621021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sub-head</a:t>
            </a:r>
          </a:p>
        </p:txBody>
      </p:sp>
    </p:spTree>
    <p:extLst>
      <p:ext uri="{BB962C8B-B14F-4D97-AF65-F5344CB8AC3E}">
        <p14:creationId xmlns:p14="http://schemas.microsoft.com/office/powerpoint/2010/main" val="1852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61">
          <p15:clr>
            <a:srgbClr val="FBAE40"/>
          </p15:clr>
        </p15:guide>
        <p15:guide id="4" orient="horz" pos="1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349D4E-6E3D-4E4A-BD14-81B473612D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5141975"/>
            <a:ext cx="4802942" cy="500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Subtitle – Arial 16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2600C-E9D9-4BA6-B706-60EB6A40A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494" y="3449204"/>
            <a:ext cx="8550842" cy="1692771"/>
          </a:xfrm>
        </p:spPr>
        <p:txBody>
          <a:bodyPr anchor="b" anchorCtr="0">
            <a:spAutoFit/>
          </a:bodyPr>
          <a:lstStyle>
            <a:lvl1pPr>
              <a:lnSpc>
                <a:spcPts val="6600"/>
              </a:lnSpc>
              <a:defRPr lang="en-GB" sz="7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Divider slide header Impact 72/66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67702-63B9-4304-A756-1028044ED4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full burgundy">
    <p:bg>
      <p:bgPr>
        <a:gradFill flip="none" rotWithShape="1">
          <a:gsLst>
            <a:gs pos="95000">
              <a:schemeClr val="accent5">
                <a:alpha val="75000"/>
              </a:schemeClr>
            </a:gs>
            <a:gs pos="30000">
              <a:srgbClr val="890C58"/>
            </a:gs>
            <a:gs pos="60000">
              <a:schemeClr val="accent5">
                <a:alpha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C6237F0-DA78-414F-A191-067157C4A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2706624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5333" baseline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divider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3D1D734-EAB4-409F-B4FD-5DEFB0DA3E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3621021"/>
            <a:ext cx="9729216" cy="722376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sub-head</a:t>
            </a:r>
          </a:p>
        </p:txBody>
      </p:sp>
    </p:spTree>
    <p:extLst>
      <p:ext uri="{BB962C8B-B14F-4D97-AF65-F5344CB8AC3E}">
        <p14:creationId xmlns:p14="http://schemas.microsoft.com/office/powerpoint/2010/main" val="135202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61">
          <p15:clr>
            <a:srgbClr val="FBAE40"/>
          </p15:clr>
        </p15:guide>
        <p15:guide id="4" orient="horz" pos="155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on laptop with line animation_Purple dev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DD76B2-245B-4CC5-B4E2-DF68C2AC8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383" y="6972795"/>
            <a:ext cx="1088415" cy="258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EA0F60-A762-4FE1-938C-32241300505C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1371" y="2516961"/>
            <a:ext cx="4608512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371" y="3555098"/>
            <a:ext cx="4608512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9198" y="6977939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560E3-CAF6-458B-8DAF-95F7E892592E}"/>
              </a:ext>
            </a:extLst>
          </p:cNvPr>
          <p:cNvGrpSpPr/>
          <p:nvPr userDrawn="1"/>
        </p:nvGrpSpPr>
        <p:grpSpPr>
          <a:xfrm>
            <a:off x="576304" y="5130842"/>
            <a:ext cx="11615696" cy="201909"/>
            <a:chOff x="432228" y="3848131"/>
            <a:chExt cx="8711772" cy="1514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FE3A71-8F4D-4161-9CAE-BDA90769CE4F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583660" y="3923847"/>
              <a:ext cx="85603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A36547-D6EC-4799-9648-93D59059AD5D}"/>
                </a:ext>
              </a:extLst>
            </p:cNvPr>
            <p:cNvSpPr/>
            <p:nvPr/>
          </p:nvSpPr>
          <p:spPr>
            <a:xfrm>
              <a:off x="432228" y="3848131"/>
              <a:ext cx="151432" cy="1514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A32AE1E-19DB-44A5-9ACB-89474BF2AA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blank_J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3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349D4E-6E3D-4E4A-BD14-81B473612D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5141975"/>
            <a:ext cx="4802942" cy="500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Subtitle – Arial 16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2600C-E9D9-4BA6-B706-60EB6A40A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494" y="3449200"/>
            <a:ext cx="8550842" cy="1692771"/>
          </a:xfrm>
        </p:spPr>
        <p:txBody>
          <a:bodyPr anchor="b" anchorCtr="0">
            <a:spAutoFit/>
          </a:bodyPr>
          <a:lstStyle>
            <a:lvl1pPr>
              <a:lnSpc>
                <a:spcPts val="6600"/>
              </a:lnSpc>
              <a:defRPr lang="en-GB" sz="7200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Divider slide header Impact 72/66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2AE574-3FC5-482E-8C61-9D2DBC61CF5D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Set">
            <a:extLst>
              <a:ext uri="{FF2B5EF4-FFF2-40B4-BE49-F238E27FC236}">
                <a16:creationId xmlns:a16="http://schemas.microsoft.com/office/drawing/2014/main" id="{6C905567-F146-4963-98B7-42ACD1BB15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2FC70-8A62-4FE0-BF7C-F5DF9D5BEE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3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349D4E-6E3D-4E4A-BD14-81B473612D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5141975"/>
            <a:ext cx="4802942" cy="5000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Subtitle – Arial 16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2600C-E9D9-4BA6-B706-60EB6A40A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494" y="3449204"/>
            <a:ext cx="8550842" cy="1692771"/>
          </a:xfrm>
        </p:spPr>
        <p:txBody>
          <a:bodyPr anchor="b" anchorCtr="0">
            <a:spAutoFit/>
          </a:bodyPr>
          <a:lstStyle>
            <a:lvl1pPr>
              <a:lnSpc>
                <a:spcPts val="6600"/>
              </a:lnSpc>
              <a:defRPr lang="en-GB" sz="7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Divider slide header Impact 72/66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47D93-EACE-4A66-85D1-153E853D429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3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ntent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2" y="1729050"/>
            <a:ext cx="11477625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B41B-C086-4653-BCDA-C60306745A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ic Content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2" y="1729050"/>
            <a:ext cx="11477625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28FBC-FE05-458D-8AAA-620D03FF345D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Set">
            <a:extLst>
              <a:ext uri="{FF2B5EF4-FFF2-40B4-BE49-F238E27FC236}">
                <a16:creationId xmlns:a16="http://schemas.microsoft.com/office/drawing/2014/main" id="{149E0909-BBF6-4C75-83A4-0905B473459D}"/>
              </a:ext>
            </a:extLst>
          </p:cNvPr>
          <p:cNvPicPr>
            <a:picLocks noChangeAspect="1"/>
          </p:cNvPicPr>
          <p:nvPr userDrawn="1">
            <p:custDataLst>
              <p:custData r:id="rId3"/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C5E49-0E0D-407B-B8D7-8BD2DF17661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9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1729050"/>
            <a:ext cx="5627688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53101FB4-881A-4142-82D6-5358BB7AC5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10301" y="1729050"/>
            <a:ext cx="5627688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55363-AA4F-4E55-BA74-78E0277BEF4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1729050"/>
            <a:ext cx="5627688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28FBC-FE05-458D-8AAA-620D03FF345D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Set">
            <a:extLst>
              <a:ext uri="{FF2B5EF4-FFF2-40B4-BE49-F238E27FC236}">
                <a16:creationId xmlns:a16="http://schemas.microsoft.com/office/drawing/2014/main" id="{149E0909-BBF6-4C75-83A4-0905B473459D}"/>
              </a:ext>
            </a:extLst>
          </p:cNvPr>
          <p:cNvPicPr>
            <a:picLocks noChangeAspect="1"/>
          </p:cNvPicPr>
          <p:nvPr userDrawn="1">
            <p:custDataLst>
              <p:custData r:id="rId3"/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53050A12-5392-4667-93EE-2CA9D6BAF5D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03949" y="1729050"/>
            <a:ext cx="5627688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ACC13-1A43-409F-AD52-CBAEAAB89BE1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B5303-5C1A-40A5-876A-533028D300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1729050"/>
            <a:ext cx="5627688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53101FB4-881A-4142-82D6-5358BB7AC5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10301" y="1729050"/>
            <a:ext cx="5627688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2B802-4ADC-47BB-B8C6-CB7F8C3DA1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1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 and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5627688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808037" indent="0">
              <a:buNone/>
              <a:defRPr/>
            </a:lvl3pPr>
            <a:lvl4pPr marL="1257300" indent="0">
              <a:buNone/>
              <a:defRPr/>
            </a:lvl4pPr>
            <a:lvl5pPr marL="170338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5621338" cy="22043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5F814A8-DDC1-4F3F-B305-5DD12381D56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949" y="3933371"/>
            <a:ext cx="5627688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808037" indent="0">
              <a:buNone/>
              <a:defRPr/>
            </a:lvl3pPr>
            <a:lvl4pPr marL="1257300" indent="0">
              <a:buNone/>
              <a:defRPr/>
            </a:lvl4pPr>
            <a:lvl5pPr marL="170338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0247AF-9070-4DCE-83A9-7A6101EB905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10299" y="1729050"/>
            <a:ext cx="5621338" cy="22043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9E05B-63B1-40BA-9E31-2AA29A2221A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4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Set">
            <a:extLst>
              <a:ext uri="{FF2B5EF4-FFF2-40B4-BE49-F238E27FC236}">
                <a16:creationId xmlns:a16="http://schemas.microsoft.com/office/drawing/2014/main" id="{B74EC50B-74A1-40B0-B778-6A07D625960C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pic>
        <p:nvPicPr>
          <p:cNvPr id="6" name="Picture 5" descr="A couple of people swimming in a body of water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A13EE9BC-54F5-4C38-8080-536D5C4E1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228" y="0"/>
            <a:ext cx="6101772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A46D2-B24F-4BC5-94E5-6ABCD028179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lang="en-GB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F4EF78-7BBD-49CB-8BDF-A92D4B3F5753}" type="datetime6">
              <a:rPr lang="en-GB" smtClean="0"/>
              <a:t>May 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2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 and tex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5627688" cy="1992766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5621338" cy="22043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5F814A8-DDC1-4F3F-B305-5DD12381D56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949" y="3933371"/>
            <a:ext cx="5627688" cy="1992766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0247AF-9070-4DCE-83A9-7A6101EB905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10299" y="1729050"/>
            <a:ext cx="5621338" cy="22043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2E565-BD7A-4CA0-928E-73070934D0B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67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image and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5627688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5621338" cy="22043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5F814A8-DDC1-4F3F-B305-5DD12381D56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949" y="3933371"/>
            <a:ext cx="5627688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0247AF-9070-4DCE-83A9-7A6101EB905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10299" y="1729050"/>
            <a:ext cx="5621338" cy="22043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6D6AB5-367A-4F53-A7AE-3F275288AFE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Set">
            <a:extLst>
              <a:ext uri="{FF2B5EF4-FFF2-40B4-BE49-F238E27FC236}">
                <a16:creationId xmlns:a16="http://schemas.microsoft.com/office/drawing/2014/main" id="{044AF95F-D766-4E9E-8D89-3A7C19BADEDD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6650D-7261-453A-8F6B-DBDA1C8593F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82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and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5D49186-C567-41AE-9484-0C2B21DCA0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6561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414754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C6F8DBAD-BE2B-42C8-86E3-3F108CD56B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259263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0BD2C811-C464-4E37-8E7D-4E60BA477E2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54991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5CED16A-348B-4C2A-9316-C431D4B93C2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341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B65B8B-48F4-4821-8653-838CDFF1BC9D}"/>
              </a:ext>
            </a:extLst>
          </p:cNvPr>
          <p:cNvCxnSpPr>
            <a:cxnSpLocks/>
          </p:cNvCxnSpPr>
          <p:nvPr userDrawn="1"/>
        </p:nvCxnSpPr>
        <p:spPr>
          <a:xfrm>
            <a:off x="804081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C29E3-7545-4F09-84F4-6BD7FE305A5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8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and tex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5D49186-C567-41AE-9484-0C2B21DCA0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6561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3674442" cy="1992766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414754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C6F8DBAD-BE2B-42C8-86E3-3F108CD56B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259263" y="3933371"/>
            <a:ext cx="3674442" cy="1992766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0BD2C811-C464-4E37-8E7D-4E60BA477E2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54991" y="3933371"/>
            <a:ext cx="3674442" cy="1992766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5CED16A-348B-4C2A-9316-C431D4B93C2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341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B65B8B-48F4-4821-8653-838CDFF1BC9D}"/>
              </a:ext>
            </a:extLst>
          </p:cNvPr>
          <p:cNvCxnSpPr>
            <a:cxnSpLocks/>
          </p:cNvCxnSpPr>
          <p:nvPr userDrawn="1"/>
        </p:nvCxnSpPr>
        <p:spPr>
          <a:xfrm>
            <a:off x="804081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C26A3-3835-40F3-B540-85E80251EA1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3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image and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3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6096010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1F39F-7BB1-4FE4-AF85-8D998F2A86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036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6D6AB5-367A-4F53-A7AE-3F275288AFE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Set">
            <a:extLst>
              <a:ext uri="{FF2B5EF4-FFF2-40B4-BE49-F238E27FC236}">
                <a16:creationId xmlns:a16="http://schemas.microsoft.com/office/drawing/2014/main" id="{044AF95F-D766-4E9E-8D89-3A7C19BADEDD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C6F8DBAD-BE2B-42C8-86E3-3F108CD56B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259263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5D49186-C567-41AE-9484-0C2B21DCA0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65613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0BD2C811-C464-4E37-8E7D-4E60BA477E2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54991" y="3933371"/>
            <a:ext cx="3674442" cy="1992766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5CED16A-348B-4C2A-9316-C431D4B93C2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341" y="1729050"/>
            <a:ext cx="3670296" cy="22043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A0B28B-6A37-49BD-8DD4-EA0D7180DBB7}"/>
              </a:ext>
            </a:extLst>
          </p:cNvPr>
          <p:cNvCxnSpPr>
            <a:cxnSpLocks/>
          </p:cNvCxnSpPr>
          <p:nvPr userDrawn="1"/>
        </p:nvCxnSpPr>
        <p:spPr>
          <a:xfrm>
            <a:off x="4147549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5021E0-0911-4FE3-8398-CDED43871E66}"/>
              </a:ext>
            </a:extLst>
          </p:cNvPr>
          <p:cNvCxnSpPr>
            <a:cxnSpLocks/>
          </p:cNvCxnSpPr>
          <p:nvPr userDrawn="1"/>
        </p:nvCxnSpPr>
        <p:spPr>
          <a:xfrm>
            <a:off x="8040819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99FD5-19C2-4E69-ABE8-D98D15B4ED4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13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8774" y="1729050"/>
            <a:ext cx="2697163" cy="419708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E1CF4F8A-EF6A-450D-9E9C-9B1D9AE6AE6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84538" y="1729050"/>
            <a:ext cx="2697160" cy="419708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00A8A35D-553A-4EC6-975A-3E13CD1112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10300" y="1729049"/>
            <a:ext cx="2551001" cy="419708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3F248B0-5855-4EC8-B580-617DA3BD5F4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36084" y="1729050"/>
            <a:ext cx="2695554" cy="419708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92F3D-ADC4-44FB-8DD5-EF4FFA63239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1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8774" y="1729050"/>
            <a:ext cx="2697163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E1CF4F8A-EF6A-450D-9E9C-9B1D9AE6AE6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84538" y="1729050"/>
            <a:ext cx="2697160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00A8A35D-553A-4EC6-975A-3E13CD1112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10300" y="1729049"/>
            <a:ext cx="2551001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3F248B0-5855-4EC8-B580-617DA3BD5F4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36084" y="1729050"/>
            <a:ext cx="2695554" cy="4197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57F61-BAF7-46CD-873D-85669978575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6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6EA6E1-AF4F-4504-81FC-538102201B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8774" y="1729050"/>
            <a:ext cx="2697163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5B09A471-392C-45DD-A3F6-42F0D4DECEE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284538" y="1729050"/>
            <a:ext cx="2697163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1D25ECBA-516C-4B22-9E6C-D93BFAC4F4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210300" y="1729050"/>
            <a:ext cx="2697163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F9A5647E-81E6-48E1-823A-6B7358FC302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134475" y="1729050"/>
            <a:ext cx="2697163" cy="4197087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8A83B6-9063-4ABD-AA0A-49FBF7D54DF8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Set">
            <a:extLst>
              <a:ext uri="{FF2B5EF4-FFF2-40B4-BE49-F238E27FC236}">
                <a16:creationId xmlns:a16="http://schemas.microsoft.com/office/drawing/2014/main" id="{84287ACA-460E-4EDE-A5DD-399DA670325A}"/>
              </a:ext>
            </a:extLst>
          </p:cNvPr>
          <p:cNvPicPr>
            <a:picLocks noChangeAspect="1"/>
          </p:cNvPicPr>
          <p:nvPr userDrawn="1">
            <p:custDataLst>
              <p:custData r:id="rId3"/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66DE4-53E1-4072-AF30-0FBD22CF8DE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5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mage and Tex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9C121-2100-42A0-900F-2295BAEBE8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4673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450AA6-42CE-4678-98AB-2E946ACADC2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86305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18F92E2-2369-4D30-B537-F19D392640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7880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A6C3108-9C96-45BA-8121-C9BEF8E9CBA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6996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E1F065D0-C5D8-4062-942A-B273F5214EEB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58774" y="3429000"/>
            <a:ext cx="2697163" cy="2497137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2E04483B-ECBD-4706-BE3F-5E90F1CC3DB0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289574" y="3429000"/>
            <a:ext cx="2697163" cy="2497137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BCA25CEC-B935-4213-BB1B-4E18FFC5E40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10300" y="3429000"/>
            <a:ext cx="2697163" cy="2497137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615242D4-7D1E-43CD-B8EA-79DAB8A114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126996" y="3429000"/>
            <a:ext cx="2697163" cy="2497137"/>
          </a:xfrm>
          <a:solidFill>
            <a:schemeClr val="tx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808037" indent="0">
              <a:buNone/>
              <a:defRPr>
                <a:solidFill>
                  <a:schemeClr val="bg2"/>
                </a:solidFill>
              </a:defRPr>
            </a:lvl3pPr>
            <a:lvl4pPr marL="1257300" indent="0">
              <a:buNone/>
              <a:defRPr>
                <a:solidFill>
                  <a:schemeClr val="bg2"/>
                </a:solidFill>
              </a:defRPr>
            </a:lvl4pPr>
            <a:lvl5pPr marL="1703387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4C285-17CB-4537-A0A7-C195E5E8E9C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mage and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9C121-2100-42A0-900F-2295BAEBE8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4673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450AA6-42CE-4678-98AB-2E946ACADC2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86305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18F92E2-2369-4D30-B537-F19D392640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7880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A6C3108-9C96-45BA-8121-C9BEF8E9CBA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6996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7DDC30F-1A3A-481A-9472-0A1EE354616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58774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40CC7F1-C731-4525-BDEB-86397000978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289574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DD2F5C5B-D917-45EA-8946-2E9A0849EB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10300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DFAA8CDD-614B-43E0-B2CC-FBCC2F02377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126996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8DC71-FC10-48F8-9D85-6E9C86BCE45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Set">
            <a:extLst>
              <a:ext uri="{FF2B5EF4-FFF2-40B4-BE49-F238E27FC236}">
                <a16:creationId xmlns:a16="http://schemas.microsoft.com/office/drawing/2014/main" id="{B74EC50B-74A1-40B0-B778-6A07D625960C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A46D2-B24F-4BC5-94E5-6ABCD028179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lang="en-GB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F4EF78-7BBD-49CB-8BDF-A92D4B3F5753}" type="datetime6">
              <a:rPr lang="en-GB" smtClean="0"/>
              <a:t>May 21</a:t>
            </a:fld>
            <a:endParaRPr lang="en-GB" dirty="0"/>
          </a:p>
        </p:txBody>
      </p:sp>
      <p:pic>
        <p:nvPicPr>
          <p:cNvPr id="8" name="Picture 7" descr="A person swimming in a pool&#10;&#10;Description automatically generated with low confidence">
            <a:extLst>
              <a:ext uri="{FF2B5EF4-FFF2-40B4-BE49-F238E27FC236}">
                <a16:creationId xmlns:a16="http://schemas.microsoft.com/office/drawing/2014/main" id="{FB3BA364-4628-433F-BFE2-22B0B733EB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1772" y="0"/>
            <a:ext cx="6090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C0287E-D68C-419F-B12E-E4EE39D7F914}"/>
              </a:ext>
            </a:extLst>
          </p:cNvPr>
          <p:cNvSpPr/>
          <p:nvPr userDrawn="1"/>
        </p:nvSpPr>
        <p:spPr>
          <a:xfrm>
            <a:off x="3273789" y="1711675"/>
            <a:ext cx="2708917" cy="4214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6F75A86E-D4B5-4B00-9553-75066712E4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611836" y="2019300"/>
            <a:ext cx="2052637" cy="2052638"/>
          </a:xfrm>
          <a:prstGeom prst="ellipse">
            <a:avLst/>
          </a:prstGeom>
          <a:solidFill>
            <a:srgbClr val="DCE0DE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7F1B9B-1676-4FD2-8682-728BB07C4725}"/>
              </a:ext>
            </a:extLst>
          </p:cNvPr>
          <p:cNvSpPr/>
          <p:nvPr userDrawn="1"/>
        </p:nvSpPr>
        <p:spPr>
          <a:xfrm>
            <a:off x="350627" y="1711675"/>
            <a:ext cx="2708917" cy="4214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F2802F3-E96C-48D0-956A-BCFE78AECB1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8674" y="2019300"/>
            <a:ext cx="2052637" cy="2052638"/>
          </a:xfrm>
          <a:prstGeom prst="ellipse">
            <a:avLst/>
          </a:prstGeom>
          <a:solidFill>
            <a:srgbClr val="DCE0DE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31E238-417E-4655-A7F3-40948B583A32}"/>
              </a:ext>
            </a:extLst>
          </p:cNvPr>
          <p:cNvSpPr/>
          <p:nvPr userDrawn="1"/>
        </p:nvSpPr>
        <p:spPr>
          <a:xfrm>
            <a:off x="6204952" y="1711675"/>
            <a:ext cx="2708917" cy="4214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CCFAA14-9DCF-4A23-A28A-9D692FE5452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542999" y="2019300"/>
            <a:ext cx="2052637" cy="2052638"/>
          </a:xfrm>
          <a:prstGeom prst="ellipse">
            <a:avLst/>
          </a:prstGeom>
          <a:solidFill>
            <a:srgbClr val="DCE0DE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5BC24E-79C4-48DE-B4D6-098F33B523FD}"/>
              </a:ext>
            </a:extLst>
          </p:cNvPr>
          <p:cNvSpPr/>
          <p:nvPr userDrawn="1"/>
        </p:nvSpPr>
        <p:spPr>
          <a:xfrm>
            <a:off x="9134475" y="1711675"/>
            <a:ext cx="2708917" cy="4214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0A94F5F6-DB58-410C-8555-CA52D9806BC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450687" y="2019300"/>
            <a:ext cx="2052637" cy="2052638"/>
          </a:xfrm>
          <a:prstGeom prst="ellipse">
            <a:avLst/>
          </a:prstGeom>
          <a:solidFill>
            <a:srgbClr val="DCE0DE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6CC88-2952-4B14-AD7D-264B00809C1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6412" y="4478699"/>
            <a:ext cx="2697163" cy="1447438"/>
          </a:xfrm>
        </p:spPr>
        <p:txBody>
          <a:bodyPr lIns="180000" tIns="180000" rIns="180000" bIns="180000"/>
          <a:lstStyle>
            <a:lvl1pPr marL="457189" indent="-457189">
              <a:buFont typeface="Arial" panose="020B0604020202020204" pitchFamily="34" charset="0"/>
              <a:buChar char="•"/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5pPr marL="1703387" indent="0">
              <a:buNone/>
              <a:defRPr/>
            </a:lvl5pPr>
          </a:lstStyle>
          <a:p>
            <a:pPr marL="0" lvl="0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B55DF60-0F44-4A4F-A7D7-1DB7C2F0004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285821" y="4478699"/>
            <a:ext cx="2697163" cy="1447438"/>
          </a:xfrm>
        </p:spPr>
        <p:txBody>
          <a:bodyPr lIns="180000" tIns="180000" rIns="180000" bIns="180000"/>
          <a:lstStyle>
            <a:lvl1pPr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5pPr marL="1703387" indent="0">
              <a:buNone/>
              <a:defRPr/>
            </a:lvl5pPr>
          </a:lstStyle>
          <a:p>
            <a:pPr marL="0" lvl="0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09B604F-BAC6-4C67-82AD-1AFA8BF120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04952" y="4478699"/>
            <a:ext cx="2697163" cy="1447438"/>
          </a:xfrm>
        </p:spPr>
        <p:txBody>
          <a:bodyPr lIns="180000" tIns="180000" rIns="180000" bIns="180000"/>
          <a:lstStyle>
            <a:lvl1pPr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5pPr marL="1703387" indent="0">
              <a:buNone/>
              <a:defRPr/>
            </a:lvl5pPr>
          </a:lstStyle>
          <a:p>
            <a:pPr marL="0" lvl="0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9DD2C72-89D7-49FB-AE1C-04128F09202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146229" y="4478699"/>
            <a:ext cx="2697163" cy="1447438"/>
          </a:xfrm>
        </p:spPr>
        <p:txBody>
          <a:bodyPr lIns="180000" tIns="180000" rIns="180000" bIns="180000"/>
          <a:lstStyle>
            <a:lvl1pPr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5pPr marL="1703387" indent="0">
              <a:buNone/>
              <a:defRPr/>
            </a:lvl5pPr>
          </a:lstStyle>
          <a:p>
            <a:pPr marL="0" lvl="0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21917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01231-B370-4B8D-BADD-2FF8112663F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4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mage and Text White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9C121-2100-42A0-900F-2295BAEBE8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4673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450AA6-42CE-4678-98AB-2E946ACADC2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86305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18F92E2-2369-4D30-B537-F19D392640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7880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A6C3108-9C96-45BA-8121-C9BEF8E9CBA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6996" y="1711676"/>
            <a:ext cx="2697995" cy="1717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7DDC30F-1A3A-481A-9472-0A1EE354616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58774" y="3429000"/>
            <a:ext cx="2697163" cy="2497137"/>
          </a:xfrm>
          <a:solidFill>
            <a:schemeClr val="bg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40CC7F1-C731-4525-BDEB-86397000978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289574" y="3429000"/>
            <a:ext cx="2697163" cy="2497137"/>
          </a:xfrm>
          <a:solidFill>
            <a:schemeClr val="bg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DD2F5C5B-D917-45EA-8946-2E9A0849EB9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10300" y="3429000"/>
            <a:ext cx="2697163" cy="2497137"/>
          </a:xfrm>
          <a:solidFill>
            <a:schemeClr val="bg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DFAA8CDD-614B-43E0-B2CC-FBCC2F02377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126996" y="3429000"/>
            <a:ext cx="2697163" cy="2497137"/>
          </a:xfrm>
          <a:solidFill>
            <a:schemeClr val="bg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504FC-8279-4351-BA98-01AE16446AA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8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mage and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AB8A1-D193-410E-9059-4C102CCCFBB7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E9162E5D-DCAE-49CB-9F0A-FBB7557324D1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F9C08A8-A657-4089-B93B-D4AD2AAED3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1147696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DCC5F5-5C25-4BE6-B6E7-B7A73BA6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A87E1-D5FF-430F-9B41-69B85D8CB0E5}"/>
              </a:ext>
            </a:extLst>
          </p:cNvPr>
          <p:cNvCxnSpPr>
            <a:cxnSpLocks/>
          </p:cNvCxnSpPr>
          <p:nvPr userDrawn="1"/>
        </p:nvCxnSpPr>
        <p:spPr>
          <a:xfrm>
            <a:off x="3168283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4AED70-338C-418E-B719-70F86358CAC2}"/>
              </a:ext>
            </a:extLst>
          </p:cNvPr>
          <p:cNvCxnSpPr>
            <a:cxnSpLocks/>
          </p:cNvCxnSpPr>
          <p:nvPr userDrawn="1"/>
        </p:nvCxnSpPr>
        <p:spPr>
          <a:xfrm>
            <a:off x="6094066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FB03E6-1CF9-44B6-839B-370A17BC4F4B}"/>
              </a:ext>
            </a:extLst>
          </p:cNvPr>
          <p:cNvCxnSpPr>
            <a:cxnSpLocks/>
          </p:cNvCxnSpPr>
          <p:nvPr userDrawn="1"/>
        </p:nvCxnSpPr>
        <p:spPr>
          <a:xfrm>
            <a:off x="9017229" y="1729050"/>
            <a:ext cx="0" cy="419805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8A83B6-9063-4ABD-AA0A-49FBF7D54DF8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Set">
            <a:extLst>
              <a:ext uri="{FF2B5EF4-FFF2-40B4-BE49-F238E27FC236}">
                <a16:creationId xmlns:a16="http://schemas.microsoft.com/office/drawing/2014/main" id="{84287ACA-460E-4EDE-A5DD-399DA670325A}"/>
              </a:ext>
            </a:extLst>
          </p:cNvPr>
          <p:cNvPicPr>
            <a:picLocks noChangeAspect="1"/>
          </p:cNvPicPr>
          <p:nvPr userDrawn="1">
            <p:custDataLst>
              <p:custData r:id="rId3"/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9C121-2100-42A0-900F-2295BAEBE8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4673" y="1711676"/>
            <a:ext cx="2697995" cy="17173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450AA6-42CE-4678-98AB-2E946ACADC2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86305" y="1711676"/>
            <a:ext cx="2697995" cy="17173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18F92E2-2369-4D30-B537-F19D392640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7880" y="1711676"/>
            <a:ext cx="2697995" cy="17173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A6C3108-9C96-45BA-8121-C9BEF8E9CBA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26996" y="1711676"/>
            <a:ext cx="2697995" cy="17173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7BE8E195-0035-4789-A845-69A2F16262E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49250" y="3429000"/>
            <a:ext cx="2706687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E6F452A7-0DDF-4DA0-B912-557ED7F6149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289574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4DEF5F21-FF42-438F-8E41-18E8C47084F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10300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F7D0A08E-D507-4046-852B-8FF642592C27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126996" y="3429000"/>
            <a:ext cx="2697163" cy="2497137"/>
          </a:xfr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808037" indent="0">
              <a:buNone/>
              <a:defRPr>
                <a:solidFill>
                  <a:schemeClr val="tx1"/>
                </a:solidFill>
              </a:defRPr>
            </a:lvl3pPr>
            <a:lvl4pPr marL="1257300" indent="0">
              <a:buNone/>
              <a:defRPr>
                <a:solidFill>
                  <a:schemeClr val="tx1"/>
                </a:solidFill>
              </a:defRPr>
            </a:lvl4pPr>
            <a:lvl5pPr marL="1703387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10CEF-2307-4E31-925F-2633F96E932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3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Picture Righ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9CEC3FF4-7E40-4AD1-B730-A1D0C4745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360363"/>
            <a:ext cx="4875212" cy="572928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714FFC-FEFC-4295-B2CB-5356694EAC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636925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9EDE7-4DCD-4808-A702-C084D5D8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3" y="365125"/>
            <a:ext cx="6369254" cy="688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07201B-BE8A-4CDD-B86D-7EF841C550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27989" y="1762809"/>
            <a:ext cx="4456810" cy="3916772"/>
          </a:xfrm>
        </p:spPr>
        <p:txBody>
          <a:bodyPr anchor="ctr"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GB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Quote</a:t>
            </a:r>
          </a:p>
          <a:p>
            <a:pPr lvl="1"/>
            <a:r>
              <a:rPr lang="en-GB" dirty="0"/>
              <a:t>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51CE8-83A2-43D6-8734-AF29A0494F2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962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Picture Righ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9CEC3FF4-7E40-4AD1-B730-A1D0C4745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360363"/>
            <a:ext cx="4875212" cy="572928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714FFC-FEFC-4295-B2CB-5356694EAC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4" y="1054100"/>
            <a:ext cx="6369254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9EDE7-4DCD-4808-A702-C084D5D8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3" y="365125"/>
            <a:ext cx="6369254" cy="688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07201B-BE8A-4CDD-B86D-7EF841C550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27989" y="1762809"/>
            <a:ext cx="4456810" cy="3916772"/>
          </a:xfrm>
        </p:spPr>
        <p:txBody>
          <a:bodyPr anchor="ctr"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GB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Quote</a:t>
            </a:r>
          </a:p>
          <a:p>
            <a:pPr lvl="1"/>
            <a:r>
              <a:rPr lang="en-GB" dirty="0"/>
              <a:t>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2FD13-1042-4FF4-AF60-D5718AFB297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2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&amp; Picture Right Sa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9CEC3FF4-7E40-4AD1-B730-A1D0C4745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360363"/>
            <a:ext cx="4875212" cy="57292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714FFC-FEFC-4295-B2CB-5356694EAC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4" y="1054100"/>
            <a:ext cx="6369254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9EDE7-4DCD-4808-A702-C084D5D8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3" y="365125"/>
            <a:ext cx="6369254" cy="68897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07201B-BE8A-4CDD-B86D-7EF841C550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27989" y="1762809"/>
            <a:ext cx="4456810" cy="3916772"/>
          </a:xfrm>
        </p:spPr>
        <p:txBody>
          <a:bodyPr anchor="ctr"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GB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Quote</a:t>
            </a:r>
          </a:p>
          <a:p>
            <a:pPr lvl="1"/>
            <a:r>
              <a:rPr lang="en-GB" dirty="0"/>
              <a:t>Name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FDBB50-43FC-497A-90DB-3D2B67E2DD85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C6016B92-25AD-4226-B5BA-B95DCB5678CB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02727-00FF-4283-A572-B1E7E9A8937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9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Right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9CEC3FF4-7E40-4AD1-B730-A1D0C4745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360363"/>
            <a:ext cx="4875212" cy="572928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E76BB4C-81CF-48E3-8BEC-BE544BCACF9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4670" y="1536699"/>
            <a:ext cx="6369616" cy="45529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2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714FFC-FEFC-4295-B2CB-5356694EAC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4" y="1054100"/>
            <a:ext cx="6369254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9EDE7-4DCD-4808-A702-C084D5D8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3" y="365125"/>
            <a:ext cx="6369254" cy="688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50150-D9ED-47E7-A000-A92C139496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0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Picture Righ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9CEC3FF4-7E40-4AD1-B730-A1D0C4745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360363"/>
            <a:ext cx="4875212" cy="572928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E76BB4C-81CF-48E3-8BEC-BE544BCACF9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4670" y="1536699"/>
            <a:ext cx="6369616" cy="455294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600"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6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20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714FFC-FEFC-4295-B2CB-5356694EAC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673" y="1054100"/>
            <a:ext cx="6369255" cy="48260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Secondary header – Arial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9EDE7-4DCD-4808-A702-C084D5D8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3" y="365125"/>
            <a:ext cx="6369254" cy="68897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1C0D06-0D62-4811-A1BE-FE5FE440F231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Set">
            <a:extLst>
              <a:ext uri="{FF2B5EF4-FFF2-40B4-BE49-F238E27FC236}">
                <a16:creationId xmlns:a16="http://schemas.microsoft.com/office/drawing/2014/main" id="{29310C4A-ACF3-40E3-9E43-1F8B8AE20973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1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CD9A8-3369-4BC0-8D23-2EED1FDD51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6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Slide Olive and Sand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4F5-DA2D-4FB9-A045-5542E29D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864" y="365125"/>
            <a:ext cx="3515773" cy="13639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BE994-B51F-496E-AEA7-6CD01986D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5325" y="1728788"/>
            <a:ext cx="3516313" cy="4289457"/>
          </a:xfrm>
        </p:spPr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905DA7-FEF7-4ECC-AD19-83B370462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5" y="358775"/>
            <a:ext cx="7572375" cy="56594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264D-3E53-4854-8E1B-F3F993BF11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2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Slide Sand and Whi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4F5-DA2D-4FB9-A045-5542E29D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864" y="365125"/>
            <a:ext cx="3515773" cy="13639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BE994-B51F-496E-AEA7-6CD01986D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5325" y="1728788"/>
            <a:ext cx="3516313" cy="4289457"/>
          </a:xfrm>
        </p:spPr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905DA7-FEF7-4ECC-AD19-83B370462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5" y="358775"/>
            <a:ext cx="7572375" cy="56594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93EDF-EC7A-4D39-998B-00B2A30B11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6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A46D2-B24F-4BC5-94E5-6ABCD028179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lang="en-GB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F4EF78-7BBD-49CB-8BDF-A92D4B3F5753}" type="datetime6">
              <a:rPr lang="en-GB" smtClean="0"/>
              <a:t>May 21</a:t>
            </a:fld>
            <a:endParaRPr lang="en-GB" dirty="0"/>
          </a:p>
        </p:txBody>
      </p:sp>
      <p:pic>
        <p:nvPicPr>
          <p:cNvPr id="7" name="ImageSet">
            <a:extLst>
              <a:ext uri="{FF2B5EF4-FFF2-40B4-BE49-F238E27FC236}">
                <a16:creationId xmlns:a16="http://schemas.microsoft.com/office/drawing/2014/main" id="{1AF13607-5210-4A75-AD40-E28EEA3A3865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10255-D814-4BCC-8024-548BD2A181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228" y="0"/>
            <a:ext cx="6101772" cy="6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D4C45-48C9-4BA8-A23E-1EB2B903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3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title device_blue/purple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423D05D-6BA3-4CF9-8C07-DFB4AF17A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4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EA0F60-A762-4FE1-938C-32241300505C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1371" y="2516961"/>
            <a:ext cx="4608512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371" y="3555098"/>
            <a:ext cx="4608512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plain title device_blue/purple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28410-1B40-4B2E-AF5B-FAADCD0981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1917"/>
            <a:ext cx="12192000" cy="68193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EA0F60-A762-4FE1-938C-32241300505C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1371" y="1573483"/>
            <a:ext cx="6720747" cy="1183443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371" y="2756926"/>
            <a:ext cx="6720747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4">
                <a:lumMod val="20000"/>
                <a:lumOff val="80000"/>
              </a:schemeClr>
            </a:gs>
            <a:gs pos="100000">
              <a:srgbClr val="5E4996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C633685-AB88-4BB7-A2D0-8FD133C2E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1" t="29177"/>
          <a:stretch/>
        </p:blipFill>
        <p:spPr>
          <a:xfrm>
            <a:off x="-1" y="0"/>
            <a:ext cx="5090031" cy="410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84C6-3E9C-4B37-AEF6-FEC644B9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94" y="366185"/>
            <a:ext cx="3598333" cy="1325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5746F2-4BA7-4E99-BF37-11DA36F856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207" y="565987"/>
            <a:ext cx="1915783" cy="405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2A4BCE-5EA5-4E99-83CB-4E2325BF1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3659" y="2276872"/>
            <a:ext cx="8878331" cy="2688299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3D13F-4BA8-4BF8-91A1-FE807BBFFF00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/text slide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941BF-13AD-469F-9A30-352EF175110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792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 columns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16461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3CBD45-847D-4F18-B598-651ED20B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35367-1771-4084-9F22-67EA35EEB212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262A31-0946-4354-88C0-857C86FC2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image &amp; text column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None/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398281" y="1817889"/>
            <a:ext cx="5507699" cy="4593233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84032" y="967309"/>
            <a:ext cx="5532109" cy="8689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76B35F-2FA7-4A09-8E19-5AF441F5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9FF34-4476-4A5C-93F8-BEAC3F1F8B3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85FCF-C200-4BF1-B98E-43E5FE8F33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6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white content_Co-branded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9551129" y="323741"/>
            <a:ext cx="0" cy="6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9883303" y="452669"/>
            <a:ext cx="1913084" cy="51464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067" baseline="0"/>
            </a:lvl1pPr>
          </a:lstStyle>
          <a:p>
            <a:r>
              <a:rPr lang="en-GB" dirty="0"/>
              <a:t>Insert co-branded logo here</a:t>
            </a:r>
            <a:br>
              <a:rPr lang="en-GB" dirty="0"/>
            </a:br>
            <a:r>
              <a:rPr lang="en-GB" dirty="0"/>
              <a:t>12.7cm x 3.8cm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35361" y="29752"/>
            <a:ext cx="6632220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15AE1-22F9-4433-918F-03DD53B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DDD58-1D81-4C1A-9CD2-E8E0A6F278C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C10769-8A7C-4D58-83CB-F70A37D6D7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270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3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801">
          <p15:clr>
            <a:srgbClr val="FBAE40"/>
          </p15:clr>
        </p15:guide>
        <p15:guide id="7" orient="horz" pos="311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voice recognition phone content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1EFC-12CC-4962-96CE-FE11D8086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A03305-D79B-47DF-AA85-8819D645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649F6-201A-4549-9613-2828FB5D8D66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ADE10FD-82E7-411B-9846-26D18910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60E31-5355-4A40-B2ED-77D54F00E7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09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off_Content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00BC8-03D6-4FFD-9586-D17FAA1C1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8"/>
            <a:ext cx="12192000" cy="67868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F0D4D-A528-496C-8D7C-B397F5EA82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8F438C-D098-4A02-8172-D59F2C457FB3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Sand Al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A46D2-B24F-4BC5-94E5-6ABCD028179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lang="en-GB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F4EF78-7BBD-49CB-8BDF-A92D4B3F5753}" type="datetime6">
              <a:rPr lang="en-GB" smtClean="0"/>
              <a:t>May 21</a:t>
            </a:fld>
            <a:endParaRPr lang="en-GB" dirty="0"/>
          </a:p>
        </p:txBody>
      </p:sp>
      <p:pic>
        <p:nvPicPr>
          <p:cNvPr id="7" name="ImageSet">
            <a:extLst>
              <a:ext uri="{FF2B5EF4-FFF2-40B4-BE49-F238E27FC236}">
                <a16:creationId xmlns:a16="http://schemas.microsoft.com/office/drawing/2014/main" id="{1AF13607-5210-4A75-AD40-E28EEA3A3865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pic>
        <p:nvPicPr>
          <p:cNvPr id="8" name="Picture 7" descr="A group of women wearing colorful dresses&#10;&#10;Description automatically generated with low confidence">
            <a:extLst>
              <a:ext uri="{FF2B5EF4-FFF2-40B4-BE49-F238E27FC236}">
                <a16:creationId xmlns:a16="http://schemas.microsoft.com/office/drawing/2014/main" id="{D3D32416-DC8A-4621-83B3-DA62D3917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228" y="0"/>
            <a:ext cx="6101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l on train_Content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224D40-FEF3-4046-A7B4-81896DBCFD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7706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791BEB-5D5F-4541-9C46-E24011945FF1}"/>
              </a:ext>
            </a:extLst>
          </p:cNvPr>
          <p:cNvSpPr/>
          <p:nvPr userDrawn="1"/>
        </p:nvSpPr>
        <p:spPr>
          <a:xfrm>
            <a:off x="-1" y="0"/>
            <a:ext cx="12192001" cy="2564904"/>
          </a:xfrm>
          <a:prstGeom prst="rect">
            <a:avLst/>
          </a:prstGeom>
          <a:gradFill>
            <a:gsLst>
              <a:gs pos="80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A42739-CF7C-4D8B-991C-943AB7D141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52B0B8-99B0-46CB-9099-E2C1CA613CE4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 bell_Content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1CD44-7CC4-4097-ADA4-925D4B71BC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3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45FA8-6459-4A6C-B8D3-5C4D1BB4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ADDA78-D72F-489C-BD71-D5CE80A38BBD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full screen_Content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BB6E-5EF8-40AB-9B5E-797736D44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4" t="30741" r="17634" b="145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41161" y="6395881"/>
            <a:ext cx="5731979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52D655-8260-4971-9568-2BB2F69E4EBF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840B31D-E90E-4B94-9FA4-7C504D94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3E6A35-88A2-4460-8146-649F56FA77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2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TP logo slide_blue/purpl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0864" y="2626314"/>
            <a:ext cx="6858000" cy="144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93CC8C-0375-4939-9E91-2122FEB57B9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chemeClr val="tx1"/>
              </a:gs>
              <a:gs pos="75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device_blue/green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B09F29C-5F76-4C47-8490-4B831445A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"/>
            <a:ext cx="12191995" cy="6857997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79381" y="2602190"/>
            <a:ext cx="5568619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79381" y="3525011"/>
            <a:ext cx="5568619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F5570-453E-4595-AEFE-A21188BEF9D7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E02E05-DF4B-4052-968F-6DB5A3786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1EBBCC-3850-4036-9A22-3404223C58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75E762-1FDE-4813-9FAA-60C0116774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3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19">
          <p15:clr>
            <a:srgbClr val="FBAE40"/>
          </p15:clr>
        </p15:guide>
        <p15:guide id="4" pos="295">
          <p15:clr>
            <a:srgbClr val="FBAE40"/>
          </p15:clr>
        </p15:guide>
        <p15:guide id="5" pos="556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plain title device_blue/green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ACFAD-4AC1-436A-B95A-0D39090DE3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384"/>
            <a:ext cx="12192000" cy="6811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4EAFE1-930C-4159-9A87-592DD4D30C63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8D3EDB4-3AAC-40E5-9C79-6DBAEEFD2A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371" y="1573483"/>
            <a:ext cx="6720747" cy="1183443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3EB02D-6636-42EA-9DA4-B762F8A9DF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371" y="2756926"/>
            <a:ext cx="6720747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5333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2">
                <a:lumMod val="20000"/>
                <a:lumOff val="80000"/>
              </a:schemeClr>
            </a:gs>
            <a:gs pos="100000">
              <a:srgbClr val="A0D16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CCEFCA-9FEE-4E66-AB3D-64494D79F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1" t="29177"/>
          <a:stretch/>
        </p:blipFill>
        <p:spPr>
          <a:xfrm>
            <a:off x="-1" y="0"/>
            <a:ext cx="5090031" cy="410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84C6-3E9C-4B37-AEF6-FEC644B9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94" y="366185"/>
            <a:ext cx="3598333" cy="1325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3BF88-ED39-49B0-86DD-B668AE8779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207" y="565987"/>
            <a:ext cx="1915783" cy="405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87389-BA83-4431-88A3-F28EBA4D85E6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E7CD66-6281-4C81-A925-901A335AC7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3659" y="2276872"/>
            <a:ext cx="8878331" cy="2688299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/text slide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D4603-E161-460A-85BF-269C2536B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4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792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columns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16461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3CBD45-847D-4F18-B598-651ED20B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516897-8B76-4C32-8447-7E35E151F2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65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image &amp; text column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None/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398281" y="1817889"/>
            <a:ext cx="5507699" cy="4593233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84032" y="967309"/>
            <a:ext cx="5532109" cy="8689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76B35F-2FA7-4A09-8E19-5AF441F5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7F1D0-7FD9-4E95-8529-D0F6442853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8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Sand Alt Ima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494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A46D2-B24F-4BC5-94E5-6ABCD028179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58774" y="4100125"/>
            <a:ext cx="1722439" cy="365125"/>
          </a:xfrm>
        </p:spPr>
        <p:txBody>
          <a:bodyPr anchor="t" anchorCtr="0"/>
          <a:lstStyle>
            <a:lvl1pPr>
              <a:defRPr lang="en-GB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F4EF78-7BBD-49CB-8BDF-A92D4B3F5753}" type="datetime6">
              <a:rPr lang="en-GB" smtClean="0"/>
              <a:t>May 21</a:t>
            </a:fld>
            <a:endParaRPr lang="en-GB" dirty="0"/>
          </a:p>
        </p:txBody>
      </p:sp>
      <p:pic>
        <p:nvPicPr>
          <p:cNvPr id="7" name="ImageSet">
            <a:extLst>
              <a:ext uri="{FF2B5EF4-FFF2-40B4-BE49-F238E27FC236}">
                <a16:creationId xmlns:a16="http://schemas.microsoft.com/office/drawing/2014/main" id="{1AF13607-5210-4A75-AD40-E28EEA3A3865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pic>
        <p:nvPicPr>
          <p:cNvPr id="9" name="Picture 8" descr="A person surfing on the waves&#10;&#10;Description automatically generated with medium confidence">
            <a:extLst>
              <a:ext uri="{FF2B5EF4-FFF2-40B4-BE49-F238E27FC236}">
                <a16:creationId xmlns:a16="http://schemas.microsoft.com/office/drawing/2014/main" id="{2E8FA2F0-1F44-434D-B6BB-3D24FEBFE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228" y="0"/>
            <a:ext cx="6101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4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white content_Co-branded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35361" y="29752"/>
            <a:ext cx="6632220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15AE1-22F9-4433-918F-03DD53B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7409AC-7C09-400C-A124-1647FB303C29}"/>
              </a:ext>
            </a:extLst>
          </p:cNvPr>
          <p:cNvCxnSpPr/>
          <p:nvPr userDrawn="1"/>
        </p:nvCxnSpPr>
        <p:spPr>
          <a:xfrm>
            <a:off x="9551129" y="323741"/>
            <a:ext cx="0" cy="6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945D50EA-FCA0-44E3-90E7-4916565CF1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83303" y="452669"/>
            <a:ext cx="1913084" cy="51464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067" baseline="0"/>
            </a:lvl1pPr>
          </a:lstStyle>
          <a:p>
            <a:r>
              <a:rPr lang="en-GB" dirty="0"/>
              <a:t>Insert co-branded logo here</a:t>
            </a:r>
            <a:br>
              <a:rPr lang="en-GB" dirty="0"/>
            </a:br>
            <a:r>
              <a:rPr lang="en-GB" dirty="0"/>
              <a:t>12.7cm x 3.8cm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E35D83-15DB-4A1C-BFF8-26EF926BC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270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5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3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801">
          <p15:clr>
            <a:srgbClr val="FBAE40"/>
          </p15:clr>
        </p15:guide>
        <p15:guide id="7" orient="horz" pos="311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voice recognition phone content_Blue to 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1EFC-12CC-4962-96CE-FE11D8086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A03305-D79B-47DF-AA85-8819D645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0F1F087-8AB6-4ED7-B994-E89A8F4F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64366-7060-4194-A421-C3E364DB7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09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off_Content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00BC8-03D6-4FFD-9586-D17FAA1C1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8"/>
            <a:ext cx="12192000" cy="67868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F0D4D-A528-496C-8D7C-B397F5EA82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DFEE12-E319-4A49-B4F0-D3430147EEF2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l on train_Content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224D40-FEF3-4046-A7B4-81896DBCFD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7706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791BEB-5D5F-4541-9C46-E24011945FF1}"/>
              </a:ext>
            </a:extLst>
          </p:cNvPr>
          <p:cNvSpPr/>
          <p:nvPr userDrawn="1"/>
        </p:nvSpPr>
        <p:spPr>
          <a:xfrm>
            <a:off x="-1" y="0"/>
            <a:ext cx="12192001" cy="2564904"/>
          </a:xfrm>
          <a:prstGeom prst="rect">
            <a:avLst/>
          </a:prstGeom>
          <a:gradFill>
            <a:gsLst>
              <a:gs pos="80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A42739-CF7C-4D8B-991C-943AB7D141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58DE3-ADB9-4474-AF5C-D0D78FEF5BF4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 bell_Content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1CD44-7CC4-4097-ADA4-925D4B71BC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3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45FA8-6459-4A6C-B8D3-5C4D1BB4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6A4F2F-0B6B-4BBC-BCC1-87CAE4DD39D5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1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full screen_Content_Blue to 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BB6E-5EF8-40AB-9B5E-797736D44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4" t="30741" r="17634" b="14533"/>
          <a:stretch/>
        </p:blipFill>
        <p:spPr>
          <a:xfrm>
            <a:off x="0" y="0"/>
            <a:ext cx="12192000" cy="688559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41161" y="6395881"/>
            <a:ext cx="5731979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3CC99F9-9C3F-4E09-974A-EC3EC91C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430F4-EFB0-4811-9434-5482610DCD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TP logo slide_blue/green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0864" y="2626314"/>
            <a:ext cx="6858000" cy="144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99858A-A4ED-42BF-A267-1DEE154E1D6A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rgbClr val="78BE2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7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device_blue/aqua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16F6C4-DA6F-4FB1-91BF-DDB016D650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2277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12C85-5107-43D3-8B12-46AEF3A7C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2601"/>
            <a:ext cx="2556107" cy="522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30359" y="2624318"/>
            <a:ext cx="5283564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2" y="3717033"/>
            <a:ext cx="5283564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B4C410-B9ED-425E-B883-1AE9304959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0E1E8C-467A-4566-AAD0-B7F2CF8BA7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1EFB9F-2519-4F83-8192-ADAEB26914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4D1A87-E91E-46ED-95B2-5961F34D9C1A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52">
          <p15:clr>
            <a:srgbClr val="FBAE40"/>
          </p15:clr>
        </p15:guide>
        <p15:guide id="4" pos="317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90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plain title device_blue/aqua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5C8F4-C93F-4387-B4A6-4E6C5D75C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804"/>
            <a:ext cx="12192000" cy="68193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493522-9554-4CCB-BD9D-5902AF5B7780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65C306-F3C1-4159-AA27-DB341E5BE4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371" y="1573483"/>
            <a:ext cx="6720747" cy="1183443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F5231B0-1E4E-45ED-A757-9208C4FF0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371" y="2756926"/>
            <a:ext cx="6720747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8352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bg2">
                <a:lumMod val="20000"/>
                <a:lumOff val="80000"/>
              </a:schemeClr>
            </a:gs>
            <a:gs pos="100000">
              <a:srgbClr val="0690CA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0847E6C-DFF0-4427-8975-D6FBBC3AC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1" t="29177"/>
          <a:stretch/>
        </p:blipFill>
        <p:spPr>
          <a:xfrm>
            <a:off x="-1" y="0"/>
            <a:ext cx="5090031" cy="410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A7282-068B-442C-83B8-EE517C8012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207" y="565987"/>
            <a:ext cx="1915783" cy="405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84C6-3E9C-4B37-AEF6-FEC644B9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94" y="366185"/>
            <a:ext cx="3598333" cy="1325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C8939-BC57-4631-A3BA-D28F1E84F14E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FB6044-FE57-41FD-81B5-7EEE997605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3659" y="2276872"/>
            <a:ext cx="8878331" cy="2688299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4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ceholder 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Set">
            <a:extLst>
              <a:ext uri="{FF2B5EF4-FFF2-40B4-BE49-F238E27FC236}">
                <a16:creationId xmlns:a16="http://schemas.microsoft.com/office/drawing/2014/main" id="{B74EC50B-74A1-40B0-B778-6A07D625960C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51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878D-4306-4243-99CA-C863FA8F20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0228" y="0"/>
            <a:ext cx="610177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0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/text slide_white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F0C16-EDC5-4201-A0A2-1BE732F879C8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FBFF5-7227-4B08-99F8-5A6503D39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0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792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columns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16461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3CBD45-847D-4F18-B598-651ED20B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A2000-F58C-4DED-9C84-5DCAF88B466C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4A2F5-C8AA-493B-87DE-5270FED74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image &amp; text column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None/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398281" y="1817889"/>
            <a:ext cx="5507699" cy="4593233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84032" y="967309"/>
            <a:ext cx="5532109" cy="8689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76B35F-2FA7-4A09-8E19-5AF441F5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388D3-AEBD-426D-A23E-17340C9EA512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88911-7377-44DC-AE1A-CD7A3D4D71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6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white content_Co-branded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35361" y="29752"/>
            <a:ext cx="6632220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15AE1-22F9-4433-918F-03DD53B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E3B26-9E27-4F42-B542-A8F6BAB3333F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22955F-B967-4199-ACC5-8B65D34FCBC9}"/>
              </a:ext>
            </a:extLst>
          </p:cNvPr>
          <p:cNvCxnSpPr/>
          <p:nvPr userDrawn="1"/>
        </p:nvCxnSpPr>
        <p:spPr>
          <a:xfrm>
            <a:off x="9551129" y="323741"/>
            <a:ext cx="0" cy="6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F64F5D58-2181-4442-ACCA-3184C938C9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83303" y="452669"/>
            <a:ext cx="1913084" cy="51464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067" baseline="0"/>
            </a:lvl1pPr>
          </a:lstStyle>
          <a:p>
            <a:r>
              <a:rPr lang="en-GB" dirty="0"/>
              <a:t>Insert co-branded logo here</a:t>
            </a:r>
            <a:br>
              <a:rPr lang="en-GB" dirty="0"/>
            </a:br>
            <a:r>
              <a:rPr lang="en-GB" dirty="0"/>
              <a:t>12.7cm x 3.8cm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481622-8D6D-402A-9A3F-7A1CC4A112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270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12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3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801">
          <p15:clr>
            <a:srgbClr val="FBAE40"/>
          </p15:clr>
        </p15:guide>
        <p15:guide id="7" orient="horz" pos="311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voice recognition phone 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1EFC-12CC-4962-96CE-FE11D8086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A03305-D79B-47DF-AA85-8819D645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5707E6-9498-4EF3-B5E9-1340B913C89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F4CB087-6BEC-4666-BBB3-99224728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1F582-2BC1-49BD-AEF2-8E64B764A2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09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off_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00BC8-03D6-4FFD-9586-D17FAA1C1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8"/>
            <a:ext cx="12192000" cy="67868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F0D4D-A528-496C-8D7C-B397F5EA82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CA51FF-4A0B-48AA-8616-ECB23FD9F915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l on train_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224D40-FEF3-4046-A7B4-81896DBCFD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7706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791BEB-5D5F-4541-9C46-E24011945FF1}"/>
              </a:ext>
            </a:extLst>
          </p:cNvPr>
          <p:cNvSpPr/>
          <p:nvPr userDrawn="1"/>
        </p:nvSpPr>
        <p:spPr>
          <a:xfrm>
            <a:off x="-1" y="0"/>
            <a:ext cx="12192001" cy="2564904"/>
          </a:xfrm>
          <a:prstGeom prst="rect">
            <a:avLst/>
          </a:prstGeom>
          <a:gradFill>
            <a:gsLst>
              <a:gs pos="80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A42739-CF7C-4D8B-991C-943AB7D141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C01AA-BA11-419C-A0B6-355824D19841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 bell_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1CD44-7CC4-4097-ADA4-925D4B71BC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3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45FA8-6459-4A6C-B8D3-5C4D1BB4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673AFA-74C0-497C-B311-0F8BAC2EC9F6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full screen_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BB6E-5EF8-40AB-9B5E-797736D44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4" t="30741" r="17634" b="145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41161" y="6395881"/>
            <a:ext cx="5731979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CD56B-B582-4E34-8229-D273C389DCCB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CD104D-3327-4D95-ADD6-D3AFFF6E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D2D0-5C94-4774-A627-9D46C03206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TP logo slide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0864" y="2626314"/>
            <a:ext cx="6858000" cy="144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DD079-32E8-4806-BFA3-9D13D47A8094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6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ceholder Title Slide S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51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pic>
        <p:nvPicPr>
          <p:cNvPr id="6" name="ImageSet">
            <a:extLst>
              <a:ext uri="{FF2B5EF4-FFF2-40B4-BE49-F238E27FC236}">
                <a16:creationId xmlns:a16="http://schemas.microsoft.com/office/drawing/2014/main" id="{603FF195-FD5D-4B78-BC6B-7615F43FE192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A22180F-A425-446A-B81F-662E0C3C49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0228" y="0"/>
            <a:ext cx="6101772" cy="685800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01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title device_blue/aqua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D446BF-D8E5-4A6C-A888-F9549C165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" y="0"/>
            <a:ext cx="12191989" cy="6857995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88E76C-EEAA-4CB7-9E54-BD708F4C4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371" y="2659982"/>
            <a:ext cx="4729493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D137F11-7207-404B-AC34-F7B3752DC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71" y="3698119"/>
            <a:ext cx="4729493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87C5F-5266-40F6-B2AB-8F24A1197A20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70D4EB-F906-4CC1-A0C5-0138F6C8D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740A38-C147-44EC-AE9E-842AEC51AF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506D14-06F4-4F61-9B94-097A84C961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5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980">
          <p15:clr>
            <a:srgbClr val="FBAE40"/>
          </p15:clr>
        </p15:guide>
        <p15:guide id="4" pos="278">
          <p15:clr>
            <a:srgbClr val="FBAE40"/>
          </p15:clr>
        </p15:guide>
        <p15:guide id="5" pos="556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plain title device_blue/aqua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1C539-0CAC-47EE-BBDF-A734399A5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901"/>
            <a:ext cx="12192000" cy="68193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3DE069-6038-4061-8567-8A8288E26223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A0414A-5612-4835-AE48-3F14A8A9F3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371" y="1573483"/>
            <a:ext cx="6720747" cy="1183443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3EDF28-93CD-4984-96C6-50111DE745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371" y="2756926"/>
            <a:ext cx="6720747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09010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500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88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3">
                <a:lumMod val="20000"/>
                <a:lumOff val="80000"/>
              </a:schemeClr>
            </a:gs>
            <a:gs pos="100000">
              <a:srgbClr val="00D1CE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B680869-62F7-44D0-AC5C-0FEADADAB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1" t="29177"/>
          <a:stretch/>
        </p:blipFill>
        <p:spPr>
          <a:xfrm>
            <a:off x="-1" y="0"/>
            <a:ext cx="5090031" cy="410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84C6-3E9C-4B37-AEF6-FEC644B9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94" y="366185"/>
            <a:ext cx="3598333" cy="1325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97A30-88A4-44A1-9F77-6684F62F877B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5ADCB-289A-448C-A65C-8E9E00404E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207" y="565987"/>
            <a:ext cx="1915783" cy="4055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B78B91-6542-44BC-8A03-F5F452039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3659" y="2276872"/>
            <a:ext cx="8878331" cy="2688299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5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 text slide_white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F0C16-EDC5-4201-A0A2-1BE732F879C8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ED0CA-85D9-4A57-8BA1-E2EE6C3D73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5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792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2 columns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16461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3CBD45-847D-4F18-B598-651ED20B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A2000-F58C-4DED-9C84-5DCAF88B466C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E8FA5-DDCC-4201-B3DF-5611948C92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9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image text column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None/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398281" y="1817889"/>
            <a:ext cx="5507699" cy="4593233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84032" y="967309"/>
            <a:ext cx="5532109" cy="8689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76B35F-2FA7-4A09-8E19-5AF441F5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388D3-AEBD-426D-A23E-17340C9EA512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F9E17-B1CB-4973-9872-08FB82821B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white content_Cobranded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35361" y="29752"/>
            <a:ext cx="6632220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15AE1-22F9-4433-918F-03DD53B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E3B26-9E27-4F42-B542-A8F6BAB3333F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C6B0C9-96FA-47B8-87EC-7A0D4ED68AC0}"/>
              </a:ext>
            </a:extLst>
          </p:cNvPr>
          <p:cNvCxnSpPr/>
          <p:nvPr userDrawn="1"/>
        </p:nvCxnSpPr>
        <p:spPr>
          <a:xfrm>
            <a:off x="9551129" y="323741"/>
            <a:ext cx="0" cy="6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23F490A-35E0-41C8-9C7B-0B0F1CD733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83303" y="452669"/>
            <a:ext cx="1913084" cy="51464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067" baseline="0"/>
            </a:lvl1pPr>
          </a:lstStyle>
          <a:p>
            <a:r>
              <a:rPr lang="en-GB" dirty="0"/>
              <a:t>Insert co-branded logo here</a:t>
            </a:r>
            <a:br>
              <a:rPr lang="en-GB" dirty="0"/>
            </a:br>
            <a:r>
              <a:rPr lang="en-GB" dirty="0"/>
              <a:t>12.7cm x 3.8cm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34BC0C-F91B-49C5-A340-6274E0064E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270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3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801">
          <p15:clr>
            <a:srgbClr val="FBAE40"/>
          </p15:clr>
        </p15:guide>
        <p15:guide id="7" orient="horz" pos="3116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man voice recognition phone_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1EFC-12CC-4962-96CE-FE11D8086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AA03305-D79B-47DF-AA85-8819D645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5707E6-9498-4EF3-B5E9-1340B913C899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1B20C4E-9ED7-4A09-8F22-45871CBC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5C178-9114-4DC5-B96C-A3CD02AA2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09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full screen Content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BB6E-5EF8-40AB-9B5E-797736D44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4" t="30741" r="17634" b="145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41161" y="6395881"/>
            <a:ext cx="5731979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CD56B-B582-4E34-8229-D273C389DCCB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69180BE-E29B-476D-9471-434C3777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3B8C15-81B2-4520-9CB6-E170675997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 off_Content_blue/aqua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00BC8-03D6-4FFD-9586-D17FAA1C1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68"/>
            <a:ext cx="12192000" cy="67868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F0D4D-A528-496C-8D7C-B397F5EA82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CA51FF-4A0B-48AA-8616-ECB23FD9F915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ceholder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6F8E41D-A45A-4582-92C6-F05849391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1451" y="1051717"/>
            <a:ext cx="4646614" cy="25391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6600"/>
              </a:lnSpc>
              <a:spcBef>
                <a:spcPts val="0"/>
              </a:spcBef>
              <a:buNone/>
              <a:defRPr sz="7200" kern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MAIN TITLE HEADER - IMPACT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C86496-8BFD-4594-B86C-01EDCC2118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774" y="3717231"/>
            <a:ext cx="4646614" cy="3828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presentation subtitle – Arial</a:t>
            </a:r>
          </a:p>
        </p:txBody>
      </p:sp>
      <p:pic>
        <p:nvPicPr>
          <p:cNvPr id="6" name="ImageSet">
            <a:extLst>
              <a:ext uri="{FF2B5EF4-FFF2-40B4-BE49-F238E27FC236}">
                <a16:creationId xmlns:a16="http://schemas.microsoft.com/office/drawing/2014/main" id="{603FF195-FD5D-4B78-BC6B-7615F43FE192}"/>
              </a:ext>
            </a:extLst>
          </p:cNvPr>
          <p:cNvPicPr>
            <a:picLocks noChangeAspect="1"/>
          </p:cNvPicPr>
          <p:nvPr userDrawn="1">
            <p:custDataLst>
              <p:custData r:id="rId1"/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38400"/>
            <a:ext cx="1800000" cy="216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F3EEB1F-58D8-4C30-8E9B-9C01A66778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0228" y="0"/>
            <a:ext cx="610177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4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l on train_Content_blue/aqua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224D40-FEF3-4046-A7B4-81896DBCFD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7706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791BEB-5D5F-4541-9C46-E24011945FF1}"/>
              </a:ext>
            </a:extLst>
          </p:cNvPr>
          <p:cNvSpPr/>
          <p:nvPr userDrawn="1"/>
        </p:nvSpPr>
        <p:spPr>
          <a:xfrm>
            <a:off x="-1" y="0"/>
            <a:ext cx="12192001" cy="2564904"/>
          </a:xfrm>
          <a:prstGeom prst="rect">
            <a:avLst/>
          </a:prstGeom>
          <a:gradFill>
            <a:gsLst>
              <a:gs pos="80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A42739-CF7C-4D8B-991C-943AB7D141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C01AA-BA11-419C-A0B6-355824D19841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 bell_Content_blue/aqua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41CD44-7CC4-4097-ADA4-925D4B71BC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3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570726"/>
            <a:ext cx="11523893" cy="4738593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>
            <a:noAutofit/>
          </a:bodyPr>
          <a:lstStyle>
            <a:lvl1pPr marL="304792" indent="-304792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rgbClr val="4A4A4A"/>
                </a:solidFill>
                <a:effectLst/>
              </a:defRPr>
            </a:lvl1pPr>
            <a:lvl2pPr marL="609585" indent="-304792">
              <a:buClr>
                <a:schemeClr val="tx1"/>
              </a:buClr>
              <a:buFont typeface="Calibri" panose="020F0502020204030204" pitchFamily="34" charset="0"/>
              <a:buChar char="–"/>
              <a:defRPr sz="2133">
                <a:solidFill>
                  <a:srgbClr val="4A4A4A"/>
                </a:solidFill>
                <a:effectLst/>
              </a:defRPr>
            </a:lvl2pPr>
            <a:lvl3pPr marL="914377" indent="-304792"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4A4A4A"/>
                </a:solidFill>
                <a:effectLst/>
              </a:defRPr>
            </a:lvl3pPr>
            <a:lvl4pPr marL="1219170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4pPr>
            <a:lvl5pPr marL="1523962" indent="-304792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4A4A4A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33E71AA-AA4B-4547-80D0-E8AC0600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A8EE9-F960-4019-9B35-4D4B9C35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4D859D3-5796-4BF2-97F0-E4DD137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146"/>
            <a:ext cx="7920203" cy="117246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323843" indent="0">
              <a:lnSpc>
                <a:spcPts val="33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45FA8-6459-4A6C-B8D3-5C4D1BB4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087" y="570197"/>
            <a:ext cx="1876024" cy="397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673AFA-74C0-497C-B311-0F8BAC2EC9F6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7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904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TP logo slide_blue/aqua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0864" y="2626314"/>
            <a:ext cx="6858000" cy="144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DD079-32E8-4806-BFA3-9D13D47A8094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title device_blue/burgundy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C8EC7-3DBD-4B38-BC26-2D1D0BBEBF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88E76C-EEAA-4CB7-9E54-BD708F4C4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371" y="1968112"/>
            <a:ext cx="4729493" cy="103813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D137F11-7207-404B-AC34-F7B3752DC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71" y="2974678"/>
            <a:ext cx="4729493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87C5F-5266-40F6-B2AB-8F24A1197A20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D7F9AD-D044-425B-88B5-B2BB6E32CE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46F3B3-1E4B-40E2-972C-D8611F5F4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DCD300-0A01-4662-96CC-B097436B2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28">
          <p15:clr>
            <a:srgbClr val="FBAE40"/>
          </p15:clr>
        </p15:guide>
        <p15:guide id="4" pos="278">
          <p15:clr>
            <a:srgbClr val="FBAE40"/>
          </p15:clr>
        </p15:guide>
        <p15:guide id="5" pos="556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plain title device_blue/burgundy b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220A-1614-4654-9F2D-A2801BCAC1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986"/>
            <a:ext cx="12192000" cy="6811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147" y="6276621"/>
            <a:ext cx="1088415" cy="2586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FF1E7E-9673-4746-B9DA-A05747B5B1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630" y="6972795"/>
            <a:ext cx="1077937" cy="2485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8A8236-9ECB-4C2C-86B6-43A334E63F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919" y="6974101"/>
            <a:ext cx="1077941" cy="2523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F1BFC8-C863-42F9-B1AD-4AF1C24E6A44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87680"/>
            <a:ext cx="2560320" cy="54196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ADDE26-7E0E-4C4E-8C7B-458ECB855A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371" y="1573483"/>
            <a:ext cx="6720747" cy="1183443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3200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Insert speaker name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F855C09-B3CF-4885-9CE3-A1D3A0955F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371" y="2756926"/>
            <a:ext cx="6720747" cy="565100"/>
          </a:xfrm>
          <a:prstGeom prst="rect">
            <a:avLst/>
          </a:prstGeom>
        </p:spPr>
        <p:txBody>
          <a:bodyPr anchor="t" anchorCtr="0"/>
          <a:lstStyle>
            <a:lvl1pPr marL="0" indent="0">
              <a:buClr>
                <a:schemeClr val="bg1"/>
              </a:buClr>
              <a:buFont typeface="+mj-lt"/>
              <a:buNone/>
              <a:defRPr sz="2133" b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 sz="1867" b="1"/>
            </a:lvl2pPr>
            <a:lvl3pPr marL="1219170" indent="0">
              <a:buNone/>
              <a:defRPr sz="1867" b="1"/>
            </a:lvl3pPr>
            <a:lvl4pPr marL="1828754" indent="0">
              <a:buNone/>
              <a:defRPr sz="1867" b="1"/>
            </a:lvl4pPr>
            <a:lvl5pPr marL="2438339" indent="0">
              <a:buNone/>
              <a:defRPr sz="1867" b="1"/>
            </a:lvl5pPr>
          </a:lstStyle>
          <a:p>
            <a:pPr lvl="0"/>
            <a:r>
              <a:rPr lang="en-US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073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119">
          <p15:clr>
            <a:srgbClr val="FBAE40"/>
          </p15:clr>
        </p15:guide>
        <p15:guide id="4" pos="271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151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5">
                <a:lumMod val="20000"/>
                <a:lumOff val="80000"/>
              </a:schemeClr>
            </a:gs>
            <a:gs pos="100000">
              <a:srgbClr val="D24E9E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A6D1C40-114B-498C-8C28-7672BACF1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1" t="29177"/>
          <a:stretch/>
        </p:blipFill>
        <p:spPr>
          <a:xfrm>
            <a:off x="-1" y="0"/>
            <a:ext cx="5090031" cy="410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84C6-3E9C-4B37-AEF6-FEC644B9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94" y="366185"/>
            <a:ext cx="3598333" cy="1325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97A30-88A4-44A1-9F77-6684F62F877B}"/>
              </a:ext>
            </a:extLst>
          </p:cNvPr>
          <p:cNvSpPr/>
          <p:nvPr userDrawn="1"/>
        </p:nvSpPr>
        <p:spPr>
          <a:xfrm>
            <a:off x="0" y="6702552"/>
            <a:ext cx="12192000" cy="183043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98644-1E79-431B-B965-AACE0EE566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207" y="565987"/>
            <a:ext cx="1915783" cy="4055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E11993-625D-4997-B052-1303D71067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23659" y="2276872"/>
            <a:ext cx="8878331" cy="2688299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133">
                <a:solidFill>
                  <a:schemeClr val="bg1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content/text slide_whiteBurgundy title device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CF660-9238-4B66-8C18-6298E3BF6AFD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956808-DABE-4864-A493-6254F2624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05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1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792">
          <p15:clr>
            <a:srgbClr val="FBAE40"/>
          </p15:clr>
        </p15:guide>
        <p15:guide id="7" orient="horz" pos="311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columns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16461" y="1341120"/>
            <a:ext cx="5689520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5360" y="29752"/>
            <a:ext cx="8736971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A3CBD45-847D-4F18-B598-651ED20B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334DD-30DA-440B-A260-8665622A8D96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10946F-57E7-489C-A96B-8A01C685C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0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_1 image &amp; text column_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None/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398281" y="1817889"/>
            <a:ext cx="5507699" cy="4593233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84032" y="967309"/>
            <a:ext cx="5532109" cy="8689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76B35F-2FA7-4A09-8E19-5AF441F5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3A772-AC7B-4280-80D8-81EAB1E9D373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F3B52-797F-4B41-A892-60547AD067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743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9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19">
          <p15:clr>
            <a:srgbClr val="FBAE40"/>
          </p15:clr>
        </p15:guide>
        <p15:guide id="4" orient="horz" pos="411">
          <p15:clr>
            <a:srgbClr val="FBAE40"/>
          </p15:clr>
        </p15:guide>
        <p15:guide id="5" orient="horz" pos="3121">
          <p15:clr>
            <a:srgbClr val="FBAE40"/>
          </p15:clr>
        </p15:guide>
        <p15:guide id="6" pos="5563">
          <p15:clr>
            <a:srgbClr val="FBAE40"/>
          </p15:clr>
        </p15:guide>
        <p15:guide id="7" orient="horz" pos="7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d white content_Co-branded_blue/burgundy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280" y="1341120"/>
            <a:ext cx="1152389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49760" indent="-249760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400">
                <a:solidFill>
                  <a:srgbClr val="4A4A4A"/>
                </a:solidFill>
              </a:defRPr>
            </a:lvl1pPr>
            <a:lvl2pPr marL="512221" indent="-23706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2133">
                <a:solidFill>
                  <a:srgbClr val="4A4A4A"/>
                </a:solidFill>
              </a:defRPr>
            </a:lvl2pPr>
            <a:lvl3pPr marL="740815" indent="-228594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867">
                <a:solidFill>
                  <a:srgbClr val="4A4A4A"/>
                </a:solidFill>
              </a:defRPr>
            </a:lvl3pPr>
            <a:lvl4pPr marL="979993" indent="-24341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4pPr>
            <a:lvl5pPr marL="1195887" indent="-209545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defRPr sz="1600">
                <a:solidFill>
                  <a:srgbClr val="4A4A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35361" y="29752"/>
            <a:ext cx="6632220" cy="10108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lnSpc>
                <a:spcPts val="3333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9096" y="6411121"/>
            <a:ext cx="697045" cy="301592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F30B3D10-FB2C-4E1C-B182-B221F4FA03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15AE1-22F9-4433-918F-03DD53B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1162" y="6395881"/>
            <a:ext cx="2586487" cy="301592"/>
          </a:xfrm>
          <a:prstGeom prst="rect">
            <a:avLst/>
          </a:prstGeom>
        </p:spPr>
        <p:txBody>
          <a:bodyPr anchor="b" anchorCtr="0"/>
          <a:lstStyle>
            <a:lvl1pPr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Confidential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7FCF7-D0E4-49BE-B529-75055EAC80F1}"/>
              </a:ext>
            </a:extLst>
          </p:cNvPr>
          <p:cNvSpPr/>
          <p:nvPr userDrawn="1"/>
        </p:nvSpPr>
        <p:spPr>
          <a:xfrm>
            <a:off x="0" y="6702552"/>
            <a:ext cx="12192000" cy="155448"/>
          </a:xfrm>
          <a:prstGeom prst="rect">
            <a:avLst/>
          </a:prstGeom>
          <a:gradFill flip="none" rotWithShape="1">
            <a:gsLst>
              <a:gs pos="25000">
                <a:srgbClr val="0075B0"/>
              </a:gs>
              <a:gs pos="75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F12F7-8796-4149-82A0-25B1FA7C7CA9}"/>
              </a:ext>
            </a:extLst>
          </p:cNvPr>
          <p:cNvCxnSpPr/>
          <p:nvPr userDrawn="1"/>
        </p:nvCxnSpPr>
        <p:spPr>
          <a:xfrm>
            <a:off x="9551129" y="323741"/>
            <a:ext cx="0" cy="672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9F3AD1D-7F5E-4D3F-9535-850A460B89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83303" y="452669"/>
            <a:ext cx="1913084" cy="51464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067" baseline="0"/>
            </a:lvl1pPr>
          </a:lstStyle>
          <a:p>
            <a:r>
              <a:rPr lang="en-GB" dirty="0"/>
              <a:t>Insert co-branded logo here</a:t>
            </a:r>
            <a:br>
              <a:rPr lang="en-GB" dirty="0"/>
            </a:br>
            <a:r>
              <a:rPr lang="en-GB" dirty="0"/>
              <a:t>12.7cm x 3.8cm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4FAE41-A596-4A75-B5F4-1566C342B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270" y="587690"/>
            <a:ext cx="1857431" cy="37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7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13">
          <p15:clr>
            <a:srgbClr val="FBAE40"/>
          </p15:clr>
        </p15:guide>
        <p15:guide id="4" pos="219">
          <p15:clr>
            <a:srgbClr val="FBAE40"/>
          </p15:clr>
        </p15:guide>
        <p15:guide id="5" pos="5568">
          <p15:clr>
            <a:srgbClr val="FBAE40"/>
          </p15:clr>
        </p15:guide>
        <p15:guide id="6" orient="horz" pos="801">
          <p15:clr>
            <a:srgbClr val="FBAE40"/>
          </p15:clr>
        </p15:guide>
        <p15:guide id="7" orient="horz" pos="31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customXml" Target="../../customXml/item3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63" Type="http://schemas.openxmlformats.org/officeDocument/2006/relationships/slideLayout" Target="../slideLayouts/slideLayout103.xml"/><Relationship Id="rId68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slideLayout" Target="../slideLayouts/slideLayout93.xml"/><Relationship Id="rId58" Type="http://schemas.openxmlformats.org/officeDocument/2006/relationships/slideLayout" Target="../slideLayouts/slideLayout98.xml"/><Relationship Id="rId6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45.xml"/><Relationship Id="rId61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56" Type="http://schemas.openxmlformats.org/officeDocument/2006/relationships/slideLayout" Target="../slideLayouts/slideLayout96.xml"/><Relationship Id="rId64" Type="http://schemas.openxmlformats.org/officeDocument/2006/relationships/slideLayout" Target="../slideLayouts/slideLayout104.xml"/><Relationship Id="rId6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7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99.xml"/><Relationship Id="rId67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94.xml"/><Relationship Id="rId62" Type="http://schemas.openxmlformats.org/officeDocument/2006/relationships/slideLayout" Target="../slideLayouts/slideLayout102.xml"/><Relationship Id="rId7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Relationship Id="rId57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slideLayout" Target="../slideLayouts/slideLayout92.xml"/><Relationship Id="rId60" Type="http://schemas.openxmlformats.org/officeDocument/2006/relationships/slideLayout" Target="../slideLayouts/slideLayout100.xml"/><Relationship Id="rId65" Type="http://schemas.openxmlformats.org/officeDocument/2006/relationships/slideLayout" Target="../slideLayouts/slideLayout105.xml"/><Relationship Id="rId73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74.xml"/><Relationship Id="rId50" Type="http://schemas.openxmlformats.org/officeDocument/2006/relationships/slideLayout" Target="../slideLayouts/slideLayout90.xml"/><Relationship Id="rId55" Type="http://schemas.openxmlformats.org/officeDocument/2006/relationships/slideLayout" Target="../slideLayouts/slideLayout95.xml"/><Relationship Id="rId7" Type="http://schemas.openxmlformats.org/officeDocument/2006/relationships/slideLayout" Target="../slideLayouts/slideLayout47.xml"/><Relationship Id="rId7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0E278D-EE45-4D7D-B51D-C2DD5C67373B}"/>
              </a:ext>
            </a:extLst>
          </p:cNvPr>
          <p:cNvCxnSpPr>
            <a:cxnSpLocks/>
          </p:cNvCxnSpPr>
          <p:nvPr userDrawn="1"/>
        </p:nvCxnSpPr>
        <p:spPr>
          <a:xfrm>
            <a:off x="355033" y="6301583"/>
            <a:ext cx="114769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Set">
            <a:extLst>
              <a:ext uri="{FF2B5EF4-FFF2-40B4-BE49-F238E27FC236}">
                <a16:creationId xmlns:a16="http://schemas.microsoft.com/office/drawing/2014/main" id="{F8F06778-4B52-4404-8D90-5CF520144736}"/>
              </a:ext>
            </a:extLst>
          </p:cNvPr>
          <p:cNvPicPr>
            <a:picLocks noChangeAspect="1"/>
          </p:cNvPicPr>
          <p:nvPr userDrawn="1">
            <p:custDataLst>
              <p:custData r:id="rId42"/>
              <p:tags r:id="rId43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408000"/>
            <a:ext cx="252000" cy="252000"/>
          </a:xfrm>
          <a:prstGeom prst="rect">
            <a:avLst/>
          </a:prstGeom>
        </p:spPr>
      </p:pic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6E27FA6-BAD8-4B15-A67D-59FC29DC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32" y="365125"/>
            <a:ext cx="11476605" cy="68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IMPACt</a:t>
            </a:r>
            <a:r>
              <a:rPr lang="en-US" dirty="0"/>
              <a:t> 36/36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D0013-6EC0-48A0-8605-D53F154BB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033" y="1729051"/>
            <a:ext cx="11476605" cy="4447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CEB71-BF20-4396-BCE0-9F8AE8EE4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24301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3497C2B-6B8C-47D8-A976-FDC0DE2E3FC0}" type="datetime6">
              <a:rPr lang="en-GB" smtClean="0"/>
              <a:t>May 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BE2F5-F350-43D1-A511-A2A4EC681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B9C68-CEEC-41F1-BF4C-AB8096D40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1080" y="6356350"/>
            <a:ext cx="83055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3B79EB9-44A4-4195-A8F1-E01CABAAE37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907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788" r:id="rId2"/>
    <p:sldLayoutId id="2147483796" r:id="rId3"/>
    <p:sldLayoutId id="2147483797" r:id="rId4"/>
    <p:sldLayoutId id="2147483798" r:id="rId5"/>
    <p:sldLayoutId id="214748382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800" r:id="rId14"/>
    <p:sldLayoutId id="2147483799" r:id="rId15"/>
    <p:sldLayoutId id="2147483801" r:id="rId16"/>
    <p:sldLayoutId id="2147483802" r:id="rId17"/>
    <p:sldLayoutId id="2147483804" r:id="rId18"/>
    <p:sldLayoutId id="2147483810" r:id="rId19"/>
    <p:sldLayoutId id="2147483811" r:id="rId20"/>
    <p:sldLayoutId id="2147483812" r:id="rId21"/>
    <p:sldLayoutId id="2147483814" r:id="rId22"/>
    <p:sldLayoutId id="2147483815" r:id="rId23"/>
    <p:sldLayoutId id="2147483813" r:id="rId24"/>
    <p:sldLayoutId id="2147483806" r:id="rId25"/>
    <p:sldLayoutId id="2147483805" r:id="rId26"/>
    <p:sldLayoutId id="2147483807" r:id="rId27"/>
    <p:sldLayoutId id="2147483817" r:id="rId28"/>
    <p:sldLayoutId id="2147483818" r:id="rId29"/>
    <p:sldLayoutId id="2147483823" r:id="rId30"/>
    <p:sldLayoutId id="2147483819" r:id="rId31"/>
    <p:sldLayoutId id="2147483816" r:id="rId32"/>
    <p:sldLayoutId id="2147483820" r:id="rId33"/>
    <p:sldLayoutId id="2147483821" r:id="rId34"/>
    <p:sldLayoutId id="2147483822" r:id="rId35"/>
    <p:sldLayoutId id="2147483808" r:id="rId36"/>
    <p:sldLayoutId id="2147483809" r:id="rId37"/>
    <p:sldLayoutId id="2147483785" r:id="rId38"/>
    <p:sldLayoutId id="2147483826" r:id="rId39"/>
    <p:sldLayoutId id="2147483780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lnSpc>
          <a:spcPts val="3600"/>
        </a:lnSpc>
        <a:spcBef>
          <a:spcPct val="0"/>
        </a:spcBef>
        <a:buNone/>
        <a:defRPr sz="36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08038" indent="-358775" algn="l" defTabSz="1219170" rtl="0" eaLnBrk="1" latinLnBrk="0" hangingPunct="1">
        <a:spcBef>
          <a:spcPct val="20000"/>
        </a:spcBef>
        <a:buClr>
          <a:schemeClr val="tx1"/>
        </a:buClr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449263" algn="l" defTabSz="1219170" rtl="0" eaLnBrk="1" latinLnBrk="0" hangingPunct="1">
        <a:spcBef>
          <a:spcPct val="20000"/>
        </a:spcBef>
        <a:buClr>
          <a:schemeClr val="tx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703388" indent="-446088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449263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696" userDrawn="1">
          <p15:clr>
            <a:srgbClr val="F26B43"/>
          </p15:clr>
        </p15:guide>
        <p15:guide id="5" pos="840" userDrawn="1">
          <p15:clr>
            <a:srgbClr val="F26B43"/>
          </p15:clr>
        </p15:guide>
        <p15:guide id="6" pos="1311" userDrawn="1">
          <p15:clr>
            <a:srgbClr val="F26B43"/>
          </p15:clr>
        </p15:guide>
        <p15:guide id="7" pos="1455" userDrawn="1">
          <p15:clr>
            <a:srgbClr val="F26B43"/>
          </p15:clr>
        </p15:guide>
        <p15:guide id="8" pos="192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39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53" userDrawn="1">
          <p15:clr>
            <a:srgbClr val="F26B43"/>
          </p15:clr>
        </p15:guide>
        <p15:guide id="13" pos="3297" userDrawn="1">
          <p15:clr>
            <a:srgbClr val="F26B43"/>
          </p15:clr>
        </p15:guide>
        <p15:guide id="14" pos="3768" userDrawn="1">
          <p15:clr>
            <a:srgbClr val="F26B43"/>
          </p15:clr>
        </p15:guide>
        <p15:guide id="15" pos="3912" userDrawn="1">
          <p15:clr>
            <a:srgbClr val="F26B43"/>
          </p15:clr>
        </p15:guide>
        <p15:guide id="16" pos="4382" userDrawn="1">
          <p15:clr>
            <a:srgbClr val="F26B43"/>
          </p15:clr>
        </p15:guide>
        <p15:guide id="17" pos="4526" userDrawn="1">
          <p15:clr>
            <a:srgbClr val="F26B43"/>
          </p15:clr>
        </p15:guide>
        <p15:guide id="18" pos="4996" userDrawn="1">
          <p15:clr>
            <a:srgbClr val="F26B43"/>
          </p15:clr>
        </p15:guide>
        <p15:guide id="19" pos="5140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54" userDrawn="1">
          <p15:clr>
            <a:srgbClr val="F26B43"/>
          </p15:clr>
        </p15:guide>
        <p15:guide id="22" pos="6224" userDrawn="1">
          <p15:clr>
            <a:srgbClr val="F26B43"/>
          </p15:clr>
        </p15:guide>
        <p15:guide id="23" pos="6368" userDrawn="1">
          <p15:clr>
            <a:srgbClr val="F26B43"/>
          </p15:clr>
        </p15:guide>
        <p15:guide id="24" pos="6839" userDrawn="1">
          <p15:clr>
            <a:srgbClr val="F26B43"/>
          </p15:clr>
        </p15:guide>
        <p15:guide id="25" pos="6983" userDrawn="1">
          <p15:clr>
            <a:srgbClr val="F26B43"/>
          </p15:clr>
        </p15:guide>
        <p15:guide id="26" pos="7453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226" userDrawn="1">
          <p15:clr>
            <a:srgbClr val="F26B43"/>
          </p15:clr>
        </p15:guide>
        <p15:guide id="30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56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60" r:id="rId31"/>
    <p:sldLayoutId id="2147483861" r:id="rId32"/>
    <p:sldLayoutId id="2147483862" r:id="rId33"/>
    <p:sldLayoutId id="2147483863" r:id="rId34"/>
    <p:sldLayoutId id="2147483864" r:id="rId35"/>
    <p:sldLayoutId id="2147483865" r:id="rId36"/>
    <p:sldLayoutId id="2147483866" r:id="rId37"/>
    <p:sldLayoutId id="2147483867" r:id="rId38"/>
    <p:sldLayoutId id="2147483868" r:id="rId39"/>
    <p:sldLayoutId id="2147483869" r:id="rId40"/>
    <p:sldLayoutId id="2147483870" r:id="rId41"/>
    <p:sldLayoutId id="2147483871" r:id="rId42"/>
    <p:sldLayoutId id="2147483872" r:id="rId43"/>
    <p:sldLayoutId id="2147483873" r:id="rId44"/>
    <p:sldLayoutId id="2147483874" r:id="rId45"/>
    <p:sldLayoutId id="2147483875" r:id="rId46"/>
    <p:sldLayoutId id="2147483876" r:id="rId47"/>
    <p:sldLayoutId id="2147483877" r:id="rId48"/>
    <p:sldLayoutId id="2147483878" r:id="rId49"/>
    <p:sldLayoutId id="2147483879" r:id="rId50"/>
    <p:sldLayoutId id="2147483880" r:id="rId51"/>
    <p:sldLayoutId id="2147483881" r:id="rId52"/>
    <p:sldLayoutId id="2147483882" r:id="rId53"/>
    <p:sldLayoutId id="2147483883" r:id="rId54"/>
    <p:sldLayoutId id="2147483884" r:id="rId55"/>
    <p:sldLayoutId id="2147483885" r:id="rId56"/>
    <p:sldLayoutId id="2147483886" r:id="rId57"/>
    <p:sldLayoutId id="2147483887" r:id="rId58"/>
    <p:sldLayoutId id="2147483888" r:id="rId59"/>
    <p:sldLayoutId id="2147483889" r:id="rId60"/>
    <p:sldLayoutId id="2147483890" r:id="rId61"/>
    <p:sldLayoutId id="2147483891" r:id="rId62"/>
    <p:sldLayoutId id="2147483892" r:id="rId63"/>
    <p:sldLayoutId id="2147483893" r:id="rId64"/>
    <p:sldLayoutId id="2147483894" r:id="rId65"/>
    <p:sldLayoutId id="2147483895" r:id="rId66"/>
    <p:sldLayoutId id="2147483896" r:id="rId67"/>
    <p:sldLayoutId id="2147483897" r:id="rId68"/>
    <p:sldLayoutId id="2147483898" r:id="rId69"/>
    <p:sldLayoutId id="2147483899" r:id="rId70"/>
    <p:sldLayoutId id="2147483900" r:id="rId71"/>
    <p:sldLayoutId id="2147483901" r:id="rId7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9170" rtl="0" eaLnBrk="1" latinLnBrk="0" hangingPunct="1">
        <a:lnSpc>
          <a:spcPts val="4667"/>
        </a:lnSpc>
        <a:spcBef>
          <a:spcPct val="0"/>
        </a:spcBef>
        <a:buNone/>
        <a:defRPr sz="3200" b="0" kern="1200">
          <a:solidFill>
            <a:srgbClr val="0075B0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rgbClr val="4A4A4A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–"/>
        <a:defRPr sz="2133" kern="1200">
          <a:solidFill>
            <a:srgbClr val="4A4A4A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867" kern="1200">
          <a:solidFill>
            <a:srgbClr val="4A4A4A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rgbClr val="4A4A4A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rgbClr val="4A4A4A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tbenefits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benefits.com/" TargetMode="External"/><Relationship Id="rId2" Type="http://schemas.openxmlformats.org/officeDocument/2006/relationships/hyperlink" Target="http://www.mytravelportbenefits.bswift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Retirementplans-us@Travelport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55C5E-4F34-4801-A83F-BCFCA248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4" y="986627"/>
            <a:ext cx="4646614" cy="2539157"/>
          </a:xfrm>
        </p:spPr>
        <p:txBody>
          <a:bodyPr>
            <a:noAutofit/>
          </a:bodyPr>
          <a:lstStyle/>
          <a:p>
            <a:r>
              <a:rPr lang="en-GB" sz="6000" dirty="0"/>
              <a:t>NEW HIRE BENEFITS PRESENTATION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2E326-06A0-4619-9DF4-57F4960D00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US Benefits Team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1A205-C00F-486A-8868-8D5C2CB4AD9C}"/>
              </a:ext>
            </a:extLst>
          </p:cNvPr>
          <p:cNvSpPr>
            <a:spLocks noGrp="1"/>
          </p:cNvSpPr>
          <p:nvPr>
            <p:ph type="dt" sz="half" idx="12"/>
            <p:custDataLst>
              <p:custData r:id="rId1"/>
            </p:custDataLst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258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435432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295589"/>
            <a:ext cx="8579332" cy="1566326"/>
          </a:xfrm>
        </p:spPr>
        <p:txBody>
          <a:bodyPr/>
          <a:lstStyle/>
          <a:p>
            <a:r>
              <a:rPr lang="en-GB" sz="3200" dirty="0"/>
              <a:t>2021 plan design (dental and vision)</a:t>
            </a:r>
            <a:br>
              <a:rPr lang="en-GB" sz="4800" dirty="0"/>
            </a:br>
            <a:r>
              <a:rPr lang="en-GB" sz="3200" dirty="0"/>
              <a:t>dental (Cigna) – vision (</a:t>
            </a:r>
            <a:r>
              <a:rPr lang="en-GB" sz="3200" dirty="0" err="1"/>
              <a:t>vsp</a:t>
            </a:r>
            <a:r>
              <a:rPr lang="en-GB" sz="3200" dirty="0"/>
              <a:t>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10</a:t>
            </a:fld>
            <a:endParaRPr lang="en-GB" dirty="0"/>
          </a:p>
        </p:txBody>
      </p:sp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572A77F0-7EC7-4807-8794-B79F0BB57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507171"/>
              </p:ext>
            </p:extLst>
          </p:nvPr>
        </p:nvGraphicFramePr>
        <p:xfrm>
          <a:off x="6224629" y="2035049"/>
          <a:ext cx="4893580" cy="4167444"/>
        </p:xfrm>
        <a:graphic>
          <a:graphicData uri="http://schemas.openxmlformats.org/drawingml/2006/table">
            <a:tbl>
              <a:tblPr firstRow="1" firstCol="1" bandRow="1"/>
              <a:tblGrid>
                <a:gridCol w="1096189">
                  <a:extLst>
                    <a:ext uri="{9D8B030D-6E8A-4147-A177-3AD203B41FA5}">
                      <a16:colId xmlns:a16="http://schemas.microsoft.com/office/drawing/2014/main" val="2990830262"/>
                    </a:ext>
                  </a:extLst>
                </a:gridCol>
                <a:gridCol w="1638447">
                  <a:extLst>
                    <a:ext uri="{9D8B030D-6E8A-4147-A177-3AD203B41FA5}">
                      <a16:colId xmlns:a16="http://schemas.microsoft.com/office/drawing/2014/main" val="3146079955"/>
                    </a:ext>
                  </a:extLst>
                </a:gridCol>
                <a:gridCol w="2158944">
                  <a:extLst>
                    <a:ext uri="{9D8B030D-6E8A-4147-A177-3AD203B41FA5}">
                      <a16:colId xmlns:a16="http://schemas.microsoft.com/office/drawing/2014/main" val="1708543752"/>
                    </a:ext>
                  </a:extLst>
                </a:gridCol>
              </a:tblGrid>
              <a:tr h="280114">
                <a:tc gridSpan="3"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17272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If You Receive Your Care or Service Through </a:t>
                      </a:r>
                      <a:endParaRPr lang="en-US" sz="1000" dirty="0">
                        <a:solidFill>
                          <a:srgbClr val="474C5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308382"/>
                  </a:ext>
                </a:extLst>
              </a:tr>
              <a:tr h="453445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1000" dirty="0">
                        <a:solidFill>
                          <a:srgbClr val="474C5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A VSP Member Provider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89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A Non-VSP Provider</a:t>
                      </a:r>
                      <a:r>
                        <a:rPr lang="en-US" sz="1100" baseline="30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100" baseline="-25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091859"/>
                  </a:ext>
                </a:extLst>
              </a:tr>
              <a:tr h="419399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778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Eye Exams </a:t>
                      </a:r>
                      <a:endParaRPr lang="en-US" sz="1000" dirty="0">
                        <a:solidFill>
                          <a:srgbClr val="474C5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6413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100% after a $10 copay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62865" marR="1333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After $10 copay, reimbursement up to $50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16371"/>
                  </a:ext>
                </a:extLst>
              </a:tr>
              <a:tr h="782774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778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Lenses: </a:t>
                      </a:r>
                      <a:endParaRPr lang="en-US" sz="1000" dirty="0">
                        <a:effectLst/>
                      </a:endParaRPr>
                    </a:p>
                    <a:p>
                      <a:pPr marL="342900" marR="0" lvl="0" indent="-34290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4042"/>
                        </a:buClr>
                        <a:buSzPts val="950"/>
                        <a:buFont typeface="Arial" panose="020B0604020202020204" pitchFamily="34" charset="0"/>
                        <a:buChar char="•"/>
                      </a:pPr>
                      <a:r>
                        <a:rPr lang="en-US" sz="95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Single </a:t>
                      </a:r>
                      <a:endParaRPr lang="en-US" sz="1000" u="none" strike="noStrike" dirty="0">
                        <a:effectLst/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  <a:p>
                      <a:pPr marL="342900" marR="0" lvl="0" indent="-34290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"/>
                        </a:spcAft>
                        <a:buClr>
                          <a:srgbClr val="414042"/>
                        </a:buClr>
                        <a:buSzPts val="950"/>
                        <a:buFont typeface="Arial" panose="020B0604020202020204" pitchFamily="34" charset="0"/>
                        <a:buChar char="•"/>
                      </a:pPr>
                      <a:r>
                        <a:rPr lang="en-US" sz="95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Bifocal </a:t>
                      </a:r>
                      <a:endParaRPr lang="en-US" sz="1000" u="none" strike="noStrike" dirty="0">
                        <a:effectLst/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  <a:p>
                      <a:pPr marL="342900" marR="0" lvl="0" indent="-34290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4042"/>
                        </a:buClr>
                        <a:buSzPts val="950"/>
                        <a:buFont typeface="Arial" panose="020B0604020202020204" pitchFamily="34" charset="0"/>
                        <a:buChar char="•"/>
                      </a:pPr>
                      <a:r>
                        <a:rPr lang="en-US" sz="95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Trifocal </a:t>
                      </a:r>
                      <a:endParaRPr lang="en-US" sz="1000" u="none" strike="noStrike" dirty="0">
                        <a:solidFill>
                          <a:srgbClr val="474C55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100% after a $20 copay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100% after a $20 copay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100% after a $20 copay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98755" marR="61595" indent="-12890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After $20 copay, reimbursement up to $50 up to $75 up to $100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415657"/>
                  </a:ext>
                </a:extLst>
              </a:tr>
              <a:tr h="1101115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Frames </a:t>
                      </a:r>
                      <a:endParaRPr lang="en-US" sz="1000" dirty="0">
                        <a:solidFill>
                          <a:srgbClr val="474C5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33350" marR="102870" indent="5080" algn="ctr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$150 allowance after a $20 copay;</a:t>
                      </a:r>
                      <a:r>
                        <a:rPr lang="en-US" sz="95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 lenses and frames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08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purchased together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are subject to one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8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$20 copay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91795" marR="35750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After $20 copay, reimbursement up to $70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20433"/>
                  </a:ext>
                </a:extLst>
              </a:tr>
              <a:tr h="1130597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Elective Contacts</a:t>
                      </a:r>
                      <a:r>
                        <a:rPr lang="en-US" sz="950" baseline="30000" dirty="0">
                          <a:effectLst/>
                        </a:rPr>
                        <a:t>3 </a:t>
                      </a:r>
                      <a:r>
                        <a:rPr lang="en-US" sz="950" dirty="0">
                          <a:effectLst/>
                        </a:rPr>
                        <a:t>(once per year instead of regular lenses) </a:t>
                      </a:r>
                      <a:endParaRPr lang="en-US" sz="1000" dirty="0">
                        <a:solidFill>
                          <a:srgbClr val="474C5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44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For contact lenses: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$150 allowance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For fitting and evaluation: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100% after a not to exceed $60 copay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87325" marR="15049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$105 allowance for contact lenses and exam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0" marT="5080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261309"/>
                  </a:ext>
                </a:extLst>
              </a:tr>
            </a:tbl>
          </a:graphicData>
        </a:graphic>
      </p:graphicFrame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BBD353FD-7C1F-43D1-B050-E006360BD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443573"/>
              </p:ext>
            </p:extLst>
          </p:nvPr>
        </p:nvGraphicFramePr>
        <p:xfrm>
          <a:off x="346745" y="2139188"/>
          <a:ext cx="4893580" cy="3959166"/>
        </p:xfrm>
        <a:graphic>
          <a:graphicData uri="http://schemas.openxmlformats.org/drawingml/2006/table">
            <a:tbl>
              <a:tblPr firstRow="1" firstCol="1" bandRow="1"/>
              <a:tblGrid>
                <a:gridCol w="1438959">
                  <a:extLst>
                    <a:ext uri="{9D8B030D-6E8A-4147-A177-3AD203B41FA5}">
                      <a16:colId xmlns:a16="http://schemas.microsoft.com/office/drawing/2014/main" val="2012626878"/>
                    </a:ext>
                  </a:extLst>
                </a:gridCol>
                <a:gridCol w="1727710">
                  <a:extLst>
                    <a:ext uri="{9D8B030D-6E8A-4147-A177-3AD203B41FA5}">
                      <a16:colId xmlns:a16="http://schemas.microsoft.com/office/drawing/2014/main" val="64410543"/>
                    </a:ext>
                  </a:extLst>
                </a:gridCol>
                <a:gridCol w="1726911">
                  <a:extLst>
                    <a:ext uri="{9D8B030D-6E8A-4147-A177-3AD203B41FA5}">
                      <a16:colId xmlns:a16="http://schemas.microsoft.com/office/drawing/2014/main" val="2470808979"/>
                    </a:ext>
                  </a:extLst>
                </a:gridCol>
              </a:tblGrid>
              <a:tr h="342655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In-Network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4127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Out‑of‑Network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62842"/>
                  </a:ext>
                </a:extLst>
              </a:tr>
              <a:tr h="756732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778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Annual Deductible </a:t>
                      </a:r>
                      <a:endParaRPr lang="en-US" sz="1100" dirty="0">
                        <a:effectLst/>
                      </a:endParaRPr>
                    </a:p>
                    <a:p>
                      <a:pPr marL="342900" marR="0" lvl="0" indent="-34290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4042"/>
                        </a:buClr>
                        <a:buSzPts val="950"/>
                        <a:buFont typeface="Arial" panose="020B0604020202020204" pitchFamily="34" charset="0"/>
                        <a:buChar char="•"/>
                      </a:pPr>
                      <a:r>
                        <a:rPr lang="en-US" sz="95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Individual </a:t>
                      </a:r>
                      <a:endParaRPr lang="en-US" sz="1100" u="none" strike="noStrike" dirty="0">
                        <a:effectLst/>
                        <a:uFill>
                          <a:solidFill>
                            <a:srgbClr val="000000"/>
                          </a:solidFill>
                        </a:uFill>
                      </a:endParaRPr>
                    </a:p>
                    <a:p>
                      <a:pPr marL="342900" marR="0" lvl="0" indent="-34290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4042"/>
                        </a:buClr>
                        <a:buSzPts val="950"/>
                        <a:buFont typeface="Arial" panose="020B0604020202020204" pitchFamily="34" charset="0"/>
                        <a:buChar char="•"/>
                      </a:pPr>
                      <a:r>
                        <a:rPr lang="en-US" sz="950" u="none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Family </a:t>
                      </a:r>
                      <a:endParaRPr lang="en-US" sz="1100" u="none" strike="noStrike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127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$50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127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$100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63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191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$75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191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$150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47710"/>
                  </a:ext>
                </a:extLst>
              </a:tr>
              <a:tr h="530916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778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Diagnostic &amp; </a:t>
                      </a:r>
                      <a:endParaRPr lang="en-US" sz="1100" dirty="0">
                        <a:effectLst/>
                      </a:endParaRPr>
                    </a:p>
                    <a:p>
                      <a:pPr marL="5778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Preventive Services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06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100%, no deductible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7239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80%, after the deductible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08812"/>
                  </a:ext>
                </a:extLst>
              </a:tr>
              <a:tr h="529922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Basic Restorative Services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7239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80%, after the deductible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7239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80%, after the deductible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982619"/>
                  </a:ext>
                </a:extLst>
              </a:tr>
              <a:tr h="529922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Major Restorative Services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7239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50%, after the deductible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7239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50%, after the deductible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24743"/>
                  </a:ext>
                </a:extLst>
              </a:tr>
              <a:tr h="530916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Annual Maximum </a:t>
                      </a:r>
                      <a:endParaRPr lang="en-US" sz="1100" dirty="0">
                        <a:effectLst/>
                      </a:endParaRPr>
                    </a:p>
                    <a:p>
                      <a:pPr marL="5651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Benefit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937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>
                          <a:solidFill>
                            <a:schemeClr val="tx1"/>
                          </a:solidFill>
                          <a:effectLst/>
                        </a:rPr>
                        <a:t>$2,000 per person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064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$1,500 per person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76487"/>
                  </a:ext>
                </a:extLst>
              </a:tr>
              <a:tr h="738103"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56515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effectLst/>
                        </a:rPr>
                        <a:t>Orthodontia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49555" marR="0" indent="-18923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50% to a separate $2,000 lifetime maximum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585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9170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75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833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924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7509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7093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6678" algn="l" defTabSz="12191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dirty="0">
                          <a:solidFill>
                            <a:schemeClr val="tx1"/>
                          </a:solidFill>
                          <a:effectLst/>
                        </a:rPr>
                        <a:t>50% to a separate $1,500 lifetime maximum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" marR="37465" marT="8255" marB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27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858983"/>
            <a:ext cx="12192000" cy="5348024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79332" cy="719941"/>
          </a:xfrm>
        </p:spPr>
        <p:txBody>
          <a:bodyPr/>
          <a:lstStyle/>
          <a:p>
            <a:r>
              <a:rPr lang="en-GB" sz="3200" dirty="0"/>
              <a:t>2021 Dental vision rates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DEDAEE1-E653-4B72-BAB4-CD5FD1C0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95576" y="1541759"/>
            <a:ext cx="5753100" cy="40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435432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personal account with triple tax advantages</a:t>
            </a:r>
          </a:p>
          <a:p>
            <a:pPr marL="1093788" lvl="1" indent="-285750"/>
            <a:r>
              <a:rPr lang="en-US" dirty="0"/>
              <a:t>Contribution through payroll is pre-tax</a:t>
            </a:r>
          </a:p>
          <a:p>
            <a:pPr marL="1093788" lvl="1" indent="-285750"/>
            <a:r>
              <a:rPr lang="en-US" dirty="0"/>
              <a:t>Money used for qualified expenses is tax free</a:t>
            </a:r>
          </a:p>
          <a:p>
            <a:pPr marL="1093788" lvl="1" indent="-285750"/>
            <a:r>
              <a:rPr lang="en-US" dirty="0"/>
              <a:t>Money grows tax-free when invested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HSA can be used to cover cost of your higher deductible, other qualified healthcare expenses or save for later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Balances roll over from year to year; account remains yours even if you switch plans or leave Travelport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Travelport makes an annual contribution of $500.00 for Employee Only coverage and $1,000.00 for Family, Employee + Spouse or Employee + Child(ren) coverages</a:t>
            </a:r>
          </a:p>
          <a:p>
            <a:pPr marL="1093788" lvl="1" indent="-285750"/>
            <a:r>
              <a:rPr lang="en-US" dirty="0"/>
              <a:t>Employer contributions are made via quarterly increments of $125.00 per quarter for Employee Only coverage and $250.00 for Family, Employee + Spouse or Employee + Child(ren) coverages.</a:t>
            </a:r>
          </a:p>
          <a:p>
            <a:pPr marL="1093788" lvl="1" indent="-285750"/>
            <a:r>
              <a:rPr lang="en-US" dirty="0"/>
              <a:t>Employee must be eligible for benefits at the beginning of each quarter to receive Travelport Quarterly HSA Contribution</a:t>
            </a:r>
          </a:p>
          <a:p>
            <a:pPr marL="1093788" lvl="1" indent="-285750"/>
            <a:r>
              <a:rPr lang="en-US" dirty="0"/>
              <a:t>Employee must have an “open and active” Fidelity HSA account. </a:t>
            </a:r>
          </a:p>
          <a:p>
            <a:pPr marL="1093788" lvl="1" indent="-285750"/>
            <a:r>
              <a:rPr lang="en-US" dirty="0"/>
              <a:t>Quarterly contributions are deposited in your active Fidelity Health Savings Account.</a:t>
            </a:r>
          </a:p>
          <a:p>
            <a:pPr lvl="1" indent="0">
              <a:buNone/>
            </a:pPr>
            <a:endParaRPr lang="en-US" dirty="0"/>
          </a:p>
          <a:p>
            <a:pPr marL="1093788" lvl="1" indent="-285750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253013"/>
            <a:ext cx="8579332" cy="1608902"/>
          </a:xfrm>
        </p:spPr>
        <p:txBody>
          <a:bodyPr/>
          <a:lstStyle/>
          <a:p>
            <a:r>
              <a:rPr lang="en-GB" sz="4800" dirty="0"/>
              <a:t>Health savings account (</a:t>
            </a:r>
            <a:r>
              <a:rPr lang="en-GB" sz="4800" dirty="0" err="1"/>
              <a:t>hsa</a:t>
            </a:r>
            <a:r>
              <a:rPr lang="en-GB" sz="4800" dirty="0"/>
              <a:t>)</a:t>
            </a:r>
            <a:br>
              <a:rPr lang="en-GB" sz="4800" dirty="0"/>
            </a:br>
            <a:r>
              <a:rPr lang="en-GB" sz="4800" dirty="0"/>
              <a:t>fidelity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6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435432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/>
              <a:t> 2021 Limited FSA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Qualifying Dental and Vision expenses only.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Can </a:t>
            </a:r>
            <a:r>
              <a:rPr lang="en-US" u="sng" dirty="0"/>
              <a:t>not</a:t>
            </a:r>
            <a:r>
              <a:rPr lang="en-US" dirty="0"/>
              <a:t> be used for medical and prescription drug expense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“Use It or Lose It” rule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Annual Maximum $2,750 on a pre-tax basis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Dependent Care FSA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Child and/or elder care expenses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Annual maximum $5,000 per family</a:t>
            </a:r>
          </a:p>
          <a:p>
            <a:pPr lvl="1" indent="0">
              <a:buNone/>
            </a:pPr>
            <a:endParaRPr lang="en-US" dirty="0"/>
          </a:p>
          <a:p>
            <a:pPr marL="1093788" lvl="1" indent="-285750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253013"/>
            <a:ext cx="8579332" cy="1608902"/>
          </a:xfrm>
        </p:spPr>
        <p:txBody>
          <a:bodyPr/>
          <a:lstStyle/>
          <a:p>
            <a:r>
              <a:rPr lang="en-GB" sz="4400" dirty="0"/>
              <a:t>Limited flexible spending account</a:t>
            </a:r>
            <a:br>
              <a:rPr lang="en-GB" sz="4800" dirty="0"/>
            </a:br>
            <a:r>
              <a:rPr lang="en-GB" sz="4800" dirty="0" err="1"/>
              <a:t>Payflex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84" y="394968"/>
            <a:ext cx="11476605" cy="1073790"/>
          </a:xfrm>
        </p:spPr>
        <p:txBody>
          <a:bodyPr/>
          <a:lstStyle/>
          <a:p>
            <a:r>
              <a:rPr lang="en-US" sz="4800" dirty="0"/>
              <a:t>Life , AD&amp;D, STD, LTD Insurance</a:t>
            </a: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Lincoln financial</a:t>
            </a:r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E31DE0-2719-434D-B9A2-C78AAE3CB8D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79835" y="1729050"/>
            <a:ext cx="5627688" cy="44620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Basic Life &amp; AD&amp;D Insurance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1.5x annual salary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Employer Paid Benefit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 Voluntary Life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to 8x annual salary up to $1,500,000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Employee pays full cost of benefits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Short  term disability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Provides benefits up to 26 weeks;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Schedule of STD based on length of time with Travelport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Long-term disability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Pays 60% of basic monthly earnings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414CBD-C294-45CE-8C6B-CB76D9B018E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10301" y="1729050"/>
            <a:ext cx="5627688" cy="437813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Other Benefits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Teladoc</a:t>
            </a:r>
          </a:p>
          <a:p>
            <a:pPr lvl="1"/>
            <a:r>
              <a:rPr lang="en-US" dirty="0"/>
              <a:t>Talk to a doctor using your computer or mobile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EAP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HealthAdvocate</a:t>
            </a:r>
            <a:endParaRPr lang="en-US" dirty="0"/>
          </a:p>
          <a:p>
            <a:pPr lvl="1"/>
            <a:r>
              <a:rPr lang="en-US" dirty="0"/>
              <a:t>Patient Advocacy Services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Legal Services (Hyatt Legal Plans)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 Theft (Id Watchdog)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18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91021-8367-4EDD-AAC1-51B8A3E494D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GB" dirty="0"/>
              <a:t>Employee savings plan, 401(k)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6B0EA-7E84-44A4-A752-8460D14E71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593874" y="3783188"/>
            <a:ext cx="5627688" cy="1992766"/>
          </a:xfrm>
        </p:spPr>
        <p:txBody>
          <a:bodyPr/>
          <a:lstStyle/>
          <a:p>
            <a:pPr algn="ctr"/>
            <a:r>
              <a:rPr lang="en-US" sz="3600" b="0" dirty="0"/>
              <a:t>401(k) Plan</a:t>
            </a:r>
          </a:p>
          <a:p>
            <a:pPr algn="ctr"/>
            <a:r>
              <a:rPr lang="en-US" sz="3600" b="0" dirty="0"/>
              <a:t>Fidelity</a:t>
            </a:r>
          </a:p>
        </p:txBody>
      </p:sp>
      <p:pic>
        <p:nvPicPr>
          <p:cNvPr id="10" name="Picture Placeholder 9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4C2B9E9D-FFD9-4E3C-B61C-28F4A8BAA9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224" y="1578868"/>
            <a:ext cx="5621338" cy="220432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81F6D-3CC5-4B0B-956A-D4328170D72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90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8902"/>
            <a:ext cx="10771464" cy="45892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Travelport Employee Savings Plan [401(k) Plan] is designed to help you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retirement income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your future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may contribute up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75% of your eligible earnings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up to the annual IRS maximum, on pre-tax basis, Roth after-tax basis or a combination of both.  If you are age 50 or older, you may also contribute additional “catch-up” contributions, subject to IRS limits.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you save on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pre-tax basis, federal and state income taxes are deferred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so you benefit from tax savings now, as well as, building for your financial future.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Roth after-tax contributions, you pay taxes before they are deposited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your 401(k) Plan account. You are not taxed when you withdraw the contributions or if the earnings are a“ Qualified Distribution” in the future.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contributions are automatically deducted regularly from your paycheck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Although your 401(k) Plan account is intended for your retirement future,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may borrow from your account or withdraw funds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under certain circumstances.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0"/>
            <a:ext cx="8579332" cy="1608902"/>
          </a:xfrm>
        </p:spPr>
        <p:txBody>
          <a:bodyPr/>
          <a:lstStyle/>
          <a:p>
            <a:r>
              <a:rPr lang="en-GB" sz="4400" dirty="0"/>
              <a:t>Travelport employee savings plan</a:t>
            </a:r>
            <a:br>
              <a:rPr lang="en-GB" sz="4800" dirty="0"/>
            </a:br>
            <a:r>
              <a:rPr lang="en-GB" sz="4800" dirty="0"/>
              <a:t>fidelity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2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8902"/>
            <a:ext cx="10771464" cy="4589219"/>
          </a:xfrm>
        </p:spPr>
        <p:txBody>
          <a:bodyPr/>
          <a:lstStyle/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Regular full-time employees are </a:t>
            </a:r>
            <a:r>
              <a:rPr lang="en-US" sz="1600" b="1" dirty="0"/>
              <a:t>eligible to enroll in the 401(k) Plan immediately </a:t>
            </a:r>
            <a:r>
              <a:rPr lang="en-US" sz="1600" dirty="0"/>
              <a:t>provided they are at least age 18 on their date of hire.  </a:t>
            </a:r>
          </a:p>
          <a:p>
            <a:pPr lvl="1"/>
            <a:r>
              <a:rPr lang="en-US" sz="1400" dirty="0"/>
              <a:t>Part-time employees may participate on January 1 or July 1 following  the later of attaining age 18 and completion of one year of service (1,000 hours).</a:t>
            </a:r>
          </a:p>
          <a:p>
            <a:pPr lvl="1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are </a:t>
            </a:r>
            <a:r>
              <a:rPr lang="en-US" sz="1600" b="1" dirty="0"/>
              <a:t>automatically enrolled in the 401(k) Plan at 3% of eligible pay</a:t>
            </a:r>
            <a:r>
              <a:rPr lang="en-US" sz="1600" dirty="0"/>
              <a:t> beginning 30 days after your date of hire, subject to eligibility provisions, unless you elect a different contribution percentage or opt-out during the 30-day period.</a:t>
            </a:r>
          </a:p>
          <a:p>
            <a:pPr lvl="1"/>
            <a:r>
              <a:rPr lang="en-US" sz="1400" dirty="0"/>
              <a:t>If you are automatically enrolled, your contributions will </a:t>
            </a:r>
            <a:r>
              <a:rPr lang="en-US" sz="1400" b="1" dirty="0"/>
              <a:t>increase 1% automatically each year </a:t>
            </a:r>
            <a:r>
              <a:rPr lang="en-US" sz="1400" dirty="0"/>
              <a:t>beginning on your second anniversary up to a </a:t>
            </a:r>
            <a:r>
              <a:rPr lang="en-US" sz="1400" b="1" dirty="0"/>
              <a:t>maximum of 10%</a:t>
            </a:r>
            <a:r>
              <a:rPr lang="en-US" sz="1400" dirty="0"/>
              <a:t> of eligible pay unless you opt-out of the annual increase program. </a:t>
            </a:r>
          </a:p>
          <a:p>
            <a:pPr lvl="1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are always </a:t>
            </a:r>
            <a:r>
              <a:rPr lang="en-US" sz="1600" b="1" dirty="0"/>
              <a:t>100% vested </a:t>
            </a:r>
            <a:r>
              <a:rPr lang="en-US" sz="1600" dirty="0"/>
              <a:t>in your own contributions. </a:t>
            </a:r>
          </a:p>
          <a:p>
            <a:pPr lvl="3"/>
            <a:r>
              <a:rPr lang="en-US" sz="1400" dirty="0"/>
              <a:t>100% Employer Match toward the 1</a:t>
            </a:r>
            <a:r>
              <a:rPr lang="en-US" sz="1400" baseline="30000" dirty="0"/>
              <a:t>st</a:t>
            </a:r>
            <a:r>
              <a:rPr lang="en-US" sz="1400" dirty="0"/>
              <a:t> 3% Employee Contribution </a:t>
            </a:r>
          </a:p>
          <a:p>
            <a:pPr lvl="3"/>
            <a:r>
              <a:rPr lang="en-US" sz="1400" dirty="0"/>
              <a:t> 50% Employer Match toward the next 2% Employee Contribution.  </a:t>
            </a:r>
          </a:p>
          <a:p>
            <a:pPr lvl="3"/>
            <a:r>
              <a:rPr lang="en-US" sz="1800" dirty="0"/>
              <a:t>***</a:t>
            </a:r>
            <a:r>
              <a:rPr lang="en-US" sz="1100" dirty="0"/>
              <a:t>With up to a 4% TP match maximum </a:t>
            </a:r>
            <a:r>
              <a:rPr lang="en-US" sz="1800" dirty="0"/>
              <a:t>***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63799"/>
            <a:ext cx="8579332" cy="1414019"/>
          </a:xfrm>
        </p:spPr>
        <p:txBody>
          <a:bodyPr/>
          <a:lstStyle/>
          <a:p>
            <a:r>
              <a:rPr lang="en-GB" sz="4400" dirty="0"/>
              <a:t>Travelport employee savings plan</a:t>
            </a:r>
            <a:br>
              <a:rPr lang="en-GB" sz="48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7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8902"/>
            <a:ext cx="10771464" cy="4589219"/>
          </a:xfrm>
        </p:spPr>
        <p:txBody>
          <a:bodyPr/>
          <a:lstStyle/>
          <a:p>
            <a:endParaRPr lang="en-US" sz="1600" dirty="0"/>
          </a:p>
          <a:p>
            <a:pPr marL="0" indent="0">
              <a:buNone/>
            </a:pPr>
            <a:r>
              <a:rPr lang="en-US" dirty="0"/>
              <a:t> To help meet your investment goals, the 401(k) Plan offers a </a:t>
            </a:r>
            <a:r>
              <a:rPr lang="en-US" b="1" dirty="0"/>
              <a:t>wide variety of investment options</a:t>
            </a:r>
            <a:r>
              <a:rPr lang="en-US" dirty="0"/>
              <a:t> ranging from </a:t>
            </a:r>
          </a:p>
          <a:p>
            <a:pPr marL="0" indent="0">
              <a:buNone/>
            </a:pPr>
            <a:r>
              <a:rPr lang="en-US" dirty="0"/>
              <a:t> conservative to more aggressive depending on your risk tolerance.</a:t>
            </a:r>
          </a:p>
          <a:p>
            <a:pPr marL="0" indent="0">
              <a:buNone/>
            </a:pPr>
            <a:endParaRPr lang="en-US" dirty="0"/>
          </a:p>
          <a:p>
            <a:pPr marL="1093788" lvl="1" indent="-285750"/>
            <a:r>
              <a:rPr lang="en-US" dirty="0"/>
              <a:t>The 401(k) Plan also offers FIAM Blend Target Date Commingled Pool, also known as lifestyle funds, that offer a blend of stocks, bonds and short-term investments within a single fund.  The funds’ asset allocation is based on the year closest to your retirement date (age 65).</a:t>
            </a:r>
          </a:p>
          <a:p>
            <a:endParaRPr lang="en-US" sz="1600" dirty="0"/>
          </a:p>
          <a:p>
            <a:r>
              <a:rPr lang="en-US" sz="1600" dirty="0"/>
              <a:t> When you enroll in the 401(k) Plan, </a:t>
            </a:r>
            <a:r>
              <a:rPr lang="en-US" sz="1600" b="1" dirty="0"/>
              <a:t>you decide how your contributions are invested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b="1" dirty="0"/>
              <a:t> If you do not select an investment fund(s), your contributions will be invested in the FIAM Blend Target Date</a:t>
            </a:r>
          </a:p>
          <a:p>
            <a:r>
              <a:rPr lang="en-US" sz="1600" b="1" dirty="0"/>
              <a:t> Commingled Pool fund most appropriate for your age</a:t>
            </a:r>
            <a:r>
              <a:rPr lang="en-US" sz="1600" dirty="0"/>
              <a:t>.  The FIAM Blend Target Date Comingled Pool is the </a:t>
            </a:r>
            <a:r>
              <a:rPr lang="en-US" sz="1600" b="1" dirty="0"/>
              <a:t>default</a:t>
            </a:r>
          </a:p>
          <a:p>
            <a:r>
              <a:rPr lang="en-US" sz="1600" b="1" dirty="0"/>
              <a:t> fund </a:t>
            </a:r>
            <a:r>
              <a:rPr lang="en-US" sz="1600" dirty="0"/>
              <a:t>in the 401(k) Plan.</a:t>
            </a:r>
          </a:p>
          <a:p>
            <a:endParaRPr lang="en-US" sz="1600" dirty="0"/>
          </a:p>
          <a:p>
            <a:r>
              <a:rPr lang="en-US" sz="1600" dirty="0"/>
              <a:t> If you are unsure about making investment choices, the 401(k) Plan offers independent, objective investment advice</a:t>
            </a:r>
          </a:p>
          <a:p>
            <a:r>
              <a:rPr lang="en-US" sz="1600" dirty="0"/>
              <a:t> and account management through Fidelity Personal Planning and Advice.  Advisory services may include a fee.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-131084"/>
            <a:ext cx="8579332" cy="1608902"/>
          </a:xfrm>
        </p:spPr>
        <p:txBody>
          <a:bodyPr/>
          <a:lstStyle/>
          <a:p>
            <a:r>
              <a:rPr lang="en-GB" sz="4400" dirty="0"/>
              <a:t>Travelport employee savings plan</a:t>
            </a:r>
            <a:br>
              <a:rPr lang="en-GB" sz="4800" dirty="0"/>
            </a:br>
            <a:r>
              <a:rPr lang="en-GB" sz="4800" dirty="0"/>
              <a:t>Investment Options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3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8902"/>
            <a:ext cx="10771464" cy="4589219"/>
          </a:xfrm>
        </p:spPr>
        <p:txBody>
          <a:bodyPr/>
          <a:lstStyle/>
          <a:p>
            <a:endParaRPr lang="en-US" sz="1600" dirty="0"/>
          </a:p>
          <a:p>
            <a:r>
              <a:rPr lang="en-US" dirty="0"/>
              <a:t> Enrolling in the 401(k) plan is quick and easy.</a:t>
            </a:r>
          </a:p>
          <a:p>
            <a:endParaRPr lang="en-US" dirty="0"/>
          </a:p>
          <a:p>
            <a:pPr lvl="1"/>
            <a:r>
              <a:rPr lang="en-US" dirty="0"/>
              <a:t>To enroll log into your 401(k) Plan account at </a:t>
            </a:r>
            <a:r>
              <a:rPr lang="en-US" dirty="0">
                <a:hlinkClick r:id="rId2"/>
              </a:rPr>
              <a:t>www.netbenefits.com</a:t>
            </a:r>
            <a:r>
              <a:rPr lang="en-US" dirty="0"/>
              <a:t> or contact the Travelport Retirement Benefits Center at 1-866-522-4015. Fidelity Investments serves as the 401(k) plan’s record keeper.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Simply elect how much you want to contribute from your paycheck on a pre-tax and/or Roth after-tax basis and select how you want your contributions invested.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Designate your beneficiaries.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Remember if you do nothing  you will be automatically enrolled 30 days following  your date of hire at a 3% pre-tax contribution rate.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-131084"/>
            <a:ext cx="8579332" cy="1608902"/>
          </a:xfrm>
        </p:spPr>
        <p:txBody>
          <a:bodyPr/>
          <a:lstStyle/>
          <a:p>
            <a:r>
              <a:rPr lang="en-GB" sz="4400" dirty="0"/>
              <a:t>Travelport employee savings plan</a:t>
            </a:r>
            <a:br>
              <a:rPr lang="en-GB" sz="4800" dirty="0"/>
            </a:br>
            <a:r>
              <a:rPr lang="en-GB" sz="4800" dirty="0"/>
              <a:t>Enrollment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4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2374525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r>
              <a:rPr lang="en-US" dirty="0"/>
              <a:t>  1. Your Benefits Options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2. Employee Savings Plan – 401(k)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3. How to enroll in your Benefits</a:t>
            </a:r>
          </a:p>
          <a:p>
            <a:endParaRPr lang="en-US" dirty="0"/>
          </a:p>
          <a:p>
            <a:r>
              <a:rPr lang="en-US" dirty="0"/>
              <a:t>  4. Who to Contact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0"/>
            <a:ext cx="8579332" cy="1861915"/>
          </a:xfrm>
        </p:spPr>
        <p:txBody>
          <a:bodyPr/>
          <a:lstStyle/>
          <a:p>
            <a:r>
              <a:rPr lang="en-GB" sz="4800" dirty="0"/>
              <a:t>Agenda</a:t>
            </a:r>
            <a:br>
              <a:rPr lang="en-GB" sz="4800" dirty="0"/>
            </a:br>
            <a:r>
              <a:rPr lang="en-GB" sz="4800" dirty="0"/>
              <a:t>What we’ll cover today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4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8902"/>
            <a:ext cx="10771464" cy="4589219"/>
          </a:xfrm>
        </p:spPr>
        <p:txBody>
          <a:bodyPr/>
          <a:lstStyle/>
          <a:p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Medical, Dental, Vision, etc.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Travelport Benefits Service Center – 1 (844) 611 8272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  <a:hlinkClick r:id="rId2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www.mytravelportbenefits.bswift.com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(SSO) from Homeport 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You may send a question via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bswift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site: Navigate to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Contact Us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on the top right and choose to submit your inquiry via Secure Correspondence.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Submit your question via the US Benefits tile (SSO) from Homeport </a:t>
            </a:r>
          </a:p>
          <a:p>
            <a:pPr marL="2286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5B0"/>
              </a:buClr>
              <a:buSzTx/>
              <a:buFont typeface="Calibri" panose="020F050202020403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Employee Savings Plan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www.netbenefits.com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Travelport Retirement Benefits Center at 1 (866) 522 4015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Retirementplans-us@Travelport.com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-120440"/>
            <a:ext cx="8579332" cy="1598258"/>
          </a:xfrm>
        </p:spPr>
        <p:txBody>
          <a:bodyPr/>
          <a:lstStyle/>
          <a:p>
            <a:r>
              <a:rPr lang="en-GB" sz="4400" dirty="0"/>
              <a:t>Important contact information &amp; </a:t>
            </a:r>
            <a:br>
              <a:rPr lang="en-GB" sz="4400" dirty="0"/>
            </a:br>
            <a:r>
              <a:rPr lang="en-GB" sz="4400" dirty="0"/>
              <a:t>how to enroll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F0999-A10F-4631-919A-1C44C0D2E3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673" y="1054100"/>
            <a:ext cx="11476965" cy="774700"/>
          </a:xfrm>
        </p:spPr>
        <p:txBody>
          <a:bodyPr/>
          <a:lstStyle/>
          <a:p>
            <a:r>
              <a:rPr lang="en-US" dirty="0"/>
              <a:t> You have </a:t>
            </a:r>
            <a:r>
              <a:rPr lang="en-US" u="sng" dirty="0"/>
              <a:t>30 days </a:t>
            </a:r>
            <a:r>
              <a:rPr lang="en-US" dirty="0"/>
              <a:t> from your date of hire to enroll into benefits. Changes to benefits selection can</a:t>
            </a:r>
          </a:p>
          <a:p>
            <a:r>
              <a:rPr lang="en-US" dirty="0"/>
              <a:t> only be made due to a Qualifying Life Event (QLE)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F3989E-823F-4AF3-B93E-12C0A3DA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 options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C3DCC-6F09-49B6-8F43-109F52775C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4012" y="2341446"/>
            <a:ext cx="5627688" cy="27674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Medical &amp; Pharmacy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Accident, Hospital Indemnity &amp; Critical Illness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Dental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Vision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BA3C6-2B71-4DA6-AE41-742FE660595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94191" y="2341446"/>
            <a:ext cx="5627688" cy="31617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HSA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Limited FSA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Legal Services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Voluntary Life and AD&amp;D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401K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CD117-D4E0-4700-942F-749800AF34C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435432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Travelport offers 2 medical plans</a:t>
            </a:r>
          </a:p>
          <a:p>
            <a:pPr marL="449263" lvl="1" indent="-252413"/>
            <a:r>
              <a:rPr lang="en-US" dirty="0"/>
              <a:t>High HSA (High deductible health plan w/Health savings account)</a:t>
            </a:r>
          </a:p>
          <a:p>
            <a:pPr marL="449263" lvl="1" indent="-252413"/>
            <a:r>
              <a:rPr lang="en-US" dirty="0"/>
              <a:t>Low HSA (High deductible health plan w/Health savings account)</a:t>
            </a:r>
          </a:p>
          <a:p>
            <a:pPr marL="19685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You can enroll yourself, dependent children, and a spouse/partner as long as that spouse or partner is not eligible for</a:t>
            </a:r>
          </a:p>
          <a:p>
            <a:r>
              <a:rPr lang="en-US" dirty="0"/>
              <a:t>   subsidized coverage elsewhere.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Both plans are qualified HDHPs and use the same network of providers.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Prescription drug coverage is administered through Optum Rx.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16812"/>
            <a:ext cx="8579332" cy="1545103"/>
          </a:xfrm>
        </p:spPr>
        <p:txBody>
          <a:bodyPr/>
          <a:lstStyle/>
          <a:p>
            <a:r>
              <a:rPr lang="en-GB" sz="4800" dirty="0"/>
              <a:t>Health insurance</a:t>
            </a:r>
            <a:br>
              <a:rPr lang="en-GB" sz="4800" dirty="0"/>
            </a:br>
            <a:r>
              <a:rPr lang="en-GB" sz="2400" dirty="0"/>
              <a:t>Aetna &amp; Optum R</a:t>
            </a:r>
            <a:r>
              <a:rPr lang="en-GB" sz="1800" dirty="0"/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0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16403"/>
            <a:ext cx="10771464" cy="4999839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9" y="-2985303"/>
            <a:ext cx="9160779" cy="4453375"/>
          </a:xfrm>
        </p:spPr>
        <p:txBody>
          <a:bodyPr/>
          <a:lstStyle/>
          <a:p>
            <a:br>
              <a:rPr lang="en-GB" sz="4800" dirty="0"/>
            </a:b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Comparing your medical options</a:t>
            </a:r>
            <a:br>
              <a:rPr lang="en-GB" sz="48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4DBC38B-EA6F-4EC0-9F92-01641F58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1378" y="880522"/>
            <a:ext cx="8573034" cy="5096956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0904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499" y="1356511"/>
            <a:ext cx="10771464" cy="4999839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9" y="-2679987"/>
            <a:ext cx="9160779" cy="4148059"/>
          </a:xfrm>
        </p:spPr>
        <p:txBody>
          <a:bodyPr/>
          <a:lstStyle/>
          <a:p>
            <a:br>
              <a:rPr lang="en-GB" sz="4800" dirty="0"/>
            </a:b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Additional protection: </a:t>
            </a:r>
            <a:br>
              <a:rPr lang="en-GB" sz="4800" dirty="0"/>
            </a:br>
            <a:r>
              <a:rPr lang="en-GB" sz="4800" dirty="0"/>
              <a:t>Supplemental medical </a:t>
            </a:r>
            <a:r>
              <a:rPr lang="en-GB" sz="4800" dirty="0" err="1"/>
              <a:t>planS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C1FBAF8-A86C-45A9-855B-F33732C8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9870" y="1600199"/>
            <a:ext cx="3863958" cy="4624431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E5A64B4A-F3FB-4279-BCDD-61BD6896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691188" y="2049456"/>
            <a:ext cx="4493893" cy="24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499" y="1356511"/>
            <a:ext cx="10771464" cy="4999839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9" y="-2679987"/>
            <a:ext cx="9160779" cy="4148059"/>
          </a:xfrm>
        </p:spPr>
        <p:txBody>
          <a:bodyPr/>
          <a:lstStyle/>
          <a:p>
            <a:br>
              <a:rPr lang="en-GB" sz="4800" dirty="0"/>
            </a:b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Additional protection: </a:t>
            </a:r>
            <a:br>
              <a:rPr lang="en-GB" sz="4800" dirty="0"/>
            </a:br>
            <a:r>
              <a:rPr lang="en-GB" sz="3200" dirty="0"/>
              <a:t>Supplemental medical plans – max benefits $15,000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67D35-39BA-4D9C-894B-5038220E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533475" y="2122938"/>
            <a:ext cx="5931017" cy="38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1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499" y="889233"/>
            <a:ext cx="10771464" cy="546711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9" y="-2680258"/>
            <a:ext cx="9160779" cy="3259097"/>
          </a:xfrm>
        </p:spPr>
        <p:txBody>
          <a:bodyPr/>
          <a:lstStyle/>
          <a:p>
            <a:br>
              <a:rPr lang="en-GB" sz="4800" dirty="0"/>
            </a:br>
            <a:br>
              <a:rPr lang="en-GB" sz="4800" dirty="0"/>
            </a:br>
            <a:br>
              <a:rPr lang="en-GB" sz="4800" dirty="0"/>
            </a:br>
            <a:r>
              <a:rPr lang="en-GB" sz="3200" dirty="0"/>
              <a:t>2021 medical/ supplemental medical contributions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5AC4770-E1A3-41FF-80DC-14D51D53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50824" y="1191238"/>
            <a:ext cx="4639957" cy="3540154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A65B7DF-0B8E-45ED-AAB9-90C0630F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179889" y="1971413"/>
            <a:ext cx="4037901" cy="22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CE252-655E-432F-86BB-836C678D1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61915"/>
            <a:ext cx="10771464" cy="4354327"/>
          </a:xfrm>
        </p:spPr>
        <p:txBody>
          <a:bodyPr/>
          <a:lstStyle/>
          <a:p>
            <a:r>
              <a:rPr lang="en-US" dirty="0"/>
              <a:t>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premium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the amount that you contribute via payroll.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5B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deductible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the annual amount you must pay before the plan pays any benefits. In-network preventive care is covered 100% and is not subject to the deductible. If you enroll in one of the HDHP/ HSA options, prescription drugs are subject to the medical plan deductible as well.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5B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Coinsurance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your share of the cost of covered services after you reach the deductible. For example, the plan may pay 80% of an in-network expense and you are responsible for the other 20% (which is your coinsurance amount), up to an annual maximum. Once you and/or your family meet the annual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out-of-pocket maximum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the plan pays 100% of the remaining covered expenses for the year.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4E522-E485-435A-95F7-10A9E5F1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316812"/>
            <a:ext cx="8579332" cy="1545103"/>
          </a:xfrm>
        </p:spPr>
        <p:txBody>
          <a:bodyPr/>
          <a:lstStyle/>
          <a:p>
            <a:r>
              <a:rPr lang="en-GB" sz="4800" dirty="0"/>
              <a:t>terminology</a:t>
            </a:r>
            <a:br>
              <a:rPr lang="en-GB" sz="48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45FA-DDCC-4028-9EB1-1F6F375597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3B79EB9-44A4-4195-A8F1-E01CABAAE376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80911384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40124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10003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40124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107084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4012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80911384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80911384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80911384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51054012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SERT" val="20210128091138469"/>
</p:tagLst>
</file>

<file path=ppt/theme/theme1.xml><?xml version="1.0" encoding="utf-8"?>
<a:theme xmlns:a="http://schemas.openxmlformats.org/drawingml/2006/main" name="Travelport Brand Theme_February 2021_V2">
  <a:themeElements>
    <a:clrScheme name="Custom 2">
      <a:dk1>
        <a:srgbClr val="FFFFFF"/>
      </a:dk1>
      <a:lt1>
        <a:srgbClr val="0A121A"/>
      </a:lt1>
      <a:dk2>
        <a:srgbClr val="F7E4CB"/>
      </a:dk2>
      <a:lt2>
        <a:srgbClr val="4E6659"/>
      </a:lt2>
      <a:accent1>
        <a:srgbClr val="FF5E6E"/>
      </a:accent1>
      <a:accent2>
        <a:srgbClr val="4E6659"/>
      </a:accent2>
      <a:accent3>
        <a:srgbClr val="F898A2"/>
      </a:accent3>
      <a:accent4>
        <a:srgbClr val="8E9890"/>
      </a:accent4>
      <a:accent5>
        <a:srgbClr val="F2E6D9"/>
      </a:accent5>
      <a:accent6>
        <a:srgbClr val="BBC1BC"/>
      </a:accent6>
      <a:hlink>
        <a:srgbClr val="FF5E6F"/>
      </a:hlink>
      <a:folHlink>
        <a:srgbClr val="F898A2"/>
      </a:folHlink>
    </a:clrScheme>
    <a:fontScheme name="Custom 1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vert="horz" lIns="180000" tIns="180000" rIns="180000" bIns="18000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velport PowerPoint Presentation Template_February 2021" id="{B7409328-0494-D14B-87F4-3F3E51D1D5BD}" vid="{DA34D1C5-0169-354F-A784-61FA2BB214A8}"/>
    </a:ext>
  </a:extLst>
</a:theme>
</file>

<file path=ppt/theme/theme2.xml><?xml version="1.0" encoding="utf-8"?>
<a:theme xmlns:a="http://schemas.openxmlformats.org/drawingml/2006/main" name="TP Device Master Template_Dec 2017">
  <a:themeElements>
    <a:clrScheme name="Palette 2017">
      <a:dk1>
        <a:srgbClr val="0075B0"/>
      </a:dk1>
      <a:lt1>
        <a:srgbClr val="FFFFFF"/>
      </a:lt1>
      <a:dk2>
        <a:srgbClr val="4A4A4A"/>
      </a:dk2>
      <a:lt2>
        <a:srgbClr val="0075B0"/>
      </a:lt2>
      <a:accent1>
        <a:srgbClr val="0075B0"/>
      </a:accent1>
      <a:accent2>
        <a:srgbClr val="78BE20"/>
      </a:accent2>
      <a:accent3>
        <a:srgbClr val="00A3AD"/>
      </a:accent3>
      <a:accent4>
        <a:srgbClr val="582C83"/>
      </a:accent4>
      <a:accent5>
        <a:srgbClr val="890C58"/>
      </a:accent5>
      <a:accent6>
        <a:srgbClr val="2C2A29"/>
      </a:accent6>
      <a:hlink>
        <a:srgbClr val="0075B0"/>
      </a:hlink>
      <a:folHlink>
        <a:srgbClr val="0075B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avelport Device Template (002).potx [Read-Only]" id="{6C5081CD-E005-4BB8-A623-2F177A895EBF}" vid="{F9BCBAFA-0F94-4940-B63A-0F26D9005F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VariableListDefinition name="SectionSelectionDs" displayName="SectionSelectionDs" id="26b265ab-eb85-4771-a432-2acd0877790c" isdomainofvalue="False" dataSourceId="103">
  <Variable name="SectionSelector" type="TABLE" dataFieldId="200" isRepeatingTable="True">
    <Variable name="SectionId" type="STRING" dataFieldId="300"/>
    <Variable name="Include" type="BOOL" dataFieldId="301"/>
    <Variable name="Index" type="INTEGER" dataFieldId="302"/>
    <Variable name="SelectorId" type="STRING" dataFieldId="303"/>
  </Variable>
</VariableListDefinition>
</file>

<file path=customXml/item10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11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12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13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14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15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16.xml><?xml version="1.0" encoding="utf-8"?>
<DataSourceInfo>
  <Id>9c0efe21-4f46-4cff-9340-4e2f59a2f87d</Id>
  <MajorVersion>0</MajorVersion>
  <MinorVersion>1</MinorVersion>
  <DataSourceType>Ad_Hoc</DataSourceType>
  <Name>AD_HOC</Name>
  <Description/>
  <Filter/>
  <DataFields/>
</DataSourceInfo>
</file>

<file path=customXml/item17.xml><?xml version="1.0" encoding="utf-8"?>
<VariableList UniqueId="37724b18-f16f-4b4b-b2bf-3ddce5e591d4" Name="System" ContentType="XML" MajorVersion="0" MinorVersion="1" isLocalCopy="False" IsBaseObject="False" DataSourceId="ff254941-e02e-4911-9b3c-9a23ea460594" DataSourceMajorVersion="0" DataSourceMinorVersion="1"/>
</file>

<file path=customXml/item18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19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2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20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21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22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23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24.xml><?xml version="1.0" encoding="utf-8"?>
<DataSourceInfo>
  <Id>1448d872-6fc0-46b3-a0ad-45e13d39f373</Id>
  <MajorVersion>0</MajorVersion>
  <MinorVersion>1</MinorVersion>
  <DataSourceType>Expression</DataSourceType>
  <Name>Computed</Name>
  <Description/>
  <Filter/>
  <DataFields/>
</DataSourceInfo>
</file>

<file path=customXml/item25.xml><?xml version="1.0" encoding="utf-8"?>
<SourceDataModel Name="AD_HOC" TargetDataSourceId="9c0efe21-4f46-4cff-9340-4e2f59a2f87d"/>
</file>

<file path=customXml/item26.xml><?xml version="1.0" encoding="utf-8"?>
<DataSourceMapping>
  <Id>cdb0bbd9-a8cc-4c94-b588-bb7646625fcd</Id>
  <Name>EXPRESSION_VARIABLE_MAPPING</Name>
  <TargetDataSource>ff254941-e02e-4911-9b3c-9a23ea460594</TargetDataSource>
  <SourceType>XML File</SourceType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27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28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29.xml><?xml version="1.0" encoding="utf-8"?>
<VariableListCustXmlRels>
  <VariableListCustXmlRel variableListName="AD_HOC">
    <VariableListDefCustXmlId>{E2D2D10A-8FB7-45FB-B914-2E420DB5F793}</VariableListDefCustXmlId>
    <LibraryMetadataCustXmlId>{E5DD4021-4B35-4C80-AE81-A7A444C55BE4}</LibraryMetadataCustXmlId>
    <DataSourceInfoCustXmlId>{53EE878D-7DB0-485E-AF92-A48DCDDF9913}</DataSourceInfoCustXmlId>
    <DataSourceMappingCustXmlId>{3E31B2C8-B1EA-489B-B381-4C87FA5D354B}</DataSourceMappingCustXmlId>
    <SdmcCustXmlId>{E3CA2482-2977-4852-970C-A8AADBDB8081}</SdmcCustXmlId>
  </VariableListCustXmlRel>
  <VariableListCustXmlRel variableListName="Computed">
    <VariableListDefCustXmlId>{7BCD1BEC-788C-4647-B545-4A5CAF42F51D}</VariableListDefCustXmlId>
    <LibraryMetadataCustXmlId>{2CEFABE0-5C52-4070-BA1B-3EC649C677AA}</LibraryMetadataCustXmlId>
    <DataSourceInfoCustXmlId>{DC051845-9198-45A5-96B5-7DE64D38EDA1}</DataSourceInfoCustXmlId>
    <DataSourceMappingCustXmlId>{E55A9701-3F0D-4636-94FC-2BB3E8AD9A41}</DataSourceMappingCustXmlId>
  </VariableListCustXmlRel>
  <VariableListCustXmlRel variableListName="System">
    <VariableListDefCustXmlId>{AF26F4F8-202E-4A08-A83F-87DDEA80FF98}</VariableListDefCustXmlId>
    <LibraryMetadataCustXmlId>{C2A6BA94-F886-4244-B06E-C586D696EB22}</LibraryMetadataCustXmlId>
    <DataSourceInfoCustXmlId>{6A2EB1AB-B4BC-4E26-B604-A5AEE015101D}</DataSourceInfoCustXmlId>
    <DataSourceMappingCustXmlId>{02288DB7-3140-4D70-BA1A-6942EA66FF99}</DataSourceMappingCustXmlId>
  </VariableListCustXmlRel>
  <VariableListCustXmlRel variableListName="SectionSelectionDs">
    <VariableListDefCustXmlId>{21E6AECE-A2DC-4E2C-929D-CFAE0CED5142}</VariableListDefCustXmlId>
    <LibraryMetadataCustXmlId>{085A9C5D-CE4F-4DD7-8A87-955B8626725C}</LibraryMetadataCustXmlId>
    <DataSourceInfoCustXmlId>{3A4B9D9A-BAF0-48DA-A85D-BDC494835677}</DataSourceInfoCustXmlId>
    <DataSourceMappingCustXmlId>{971A0F22-A62E-46EB-9D41-6614C655434D}</DataSourceMappingCustXmlId>
  </VariableListCustXmlRel>
</VariableListCustXmlRels>
</file>

<file path=customXml/item3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30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31.xml><?xml version="1.0" encoding="utf-8"?>
<VariableListDefinition name="System" displayName="System" id="37724b18-f16f-4b4b-b2bf-3ddce5e591d4" isdomainofvalue="False" dataSourceId="ff254941-e02e-4911-9b3c-9a23ea460594"/>
</file>

<file path=customXml/item32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33.xml><?xml version="1.0" encoding="utf-8"?>
<DataSourceInfo>
  <Id>103</Id>
  <MajorVersion>1</MajorVersion>
  <MinorVersion>0</MinorVersion>
  <DataSourceType>SectionSelectionInfo</DataSourceType>
  <Name>SectionSelectionDs</Name>
  <Description>Internal data source used for selecting/re-ordering ppt 2010 sections in requesters</Description>
  <Filter/>
  <DataFields>
    <TableInfo>
      <Id>200</Id>
      <Name>SectionSelector</Name>
      <Description/>
      <ExpressionString/>
      <FieldType>SectionSelector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SectionSelector</OriginalName>
      <ValidationMessage/>
      <FieldInfo>
        <Id>300</Id>
        <Name>SectionId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SectionId</OriginalName>
        <ValidationMessage/>
      </FieldInfo>
      <FieldInfo>
        <Id>301</Id>
        <Name>Include</Name>
        <Description/>
        <ExpressionString/>
        <FieldType>System.Boolean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Include</OriginalName>
        <ValidationMessage/>
      </FieldInfo>
      <FieldInfo>
        <Id>302</Id>
        <Name>Index</Name>
        <Description/>
        <ExpressionString/>
        <FieldType>System.Int32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Index</OriginalName>
        <ValidationMessage/>
      </FieldInfo>
      <FieldInfo>
        <Id>303</Id>
        <Name>SelectorId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SelectorId</OriginalName>
        <ValidationMessage/>
      </FieldInfo>
    </TableInfo>
  </DataFields>
</DataSourceInfo>
</file>

<file path=customXml/item34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35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36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37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38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39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4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40.xml><?xml version="1.0" encoding="utf-8"?>
<VariableListDefinition name="Computed" displayName="Computed" id="81fe015c-b775-47e7-8036-d86fe8f53528" isdomainofvalue="False" dataSourceId="1448d872-6fc0-46b3-a0ad-45e13d39f373"/>
</file>

<file path=customXml/item41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42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43.xml><?xml version="1.0" encoding="utf-8"?>
<pd:PersonalizationDefinition xmlns:pd="Strauss.PersonalizationDefinition" name="">
  <pd:DataReferenceList/>
  <pd:ComponentReferencePD name="TRAVELPORT_SYMBOL_RGB_Sand" desc="" uid="" type="Image" referenceId="4fed66f7-249f-40fc-af38-c7345a0dae9b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44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45.xml><?xml version="1.0" encoding="utf-8"?>
<TemplateEditing>
  <RootElementId>a1712096-d95c-4a62-812d-36a1299f56dd</RootElementId>
  <TenantOrigin>travelport</TenantOrigin>
</TemplateEditing>
</file>

<file path=customXml/item46.xml><?xml version="1.0" encoding="utf-8"?>
<AllExternalAdhocVariableMappings/>
</file>

<file path=customXml/item47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48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49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5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50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51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52.xml><?xml version="1.0" encoding="utf-8"?>
<pd:PersonalizationDefinition xmlns:pd="Strauss.PersonalizationDefinition" name="">
  <pd:DataReferenceList/>
  <pd:ComponentReferencePD name="TRAVELPORT_SYMBOL_RGB_Black" desc="" uid="" type="Image" referenceId="48ca1e06-251d-4ce1-9007-74b93fd1c6fb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53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54.xml><?xml version="1.0" encoding="utf-8"?>
<pd:PersonalizationDefinition xmlns:pd="Strauss.PersonalizationDefinition" name="">
  <pd:DataReferenceList/>
  <pd:ComponentReferencePD name="Travelport Shared Logo" desc="" uid="" type="Image" referenceId="b7b2d99f-966f-4072-9642-8905a2c0c910" keepsourceformat="True" updateMode="Automatic" componentContentId="6f2d33cc-85bf-4d6c-84bf-4a87be75deea" componentMajorVersion="-1" componentMinorVersion="-1" componentVersionId="Latest">
    <pd:DataReferenceList/>
    <pd:DataReferenceMappingList/>
    <pd:ExtensionList>
      <pd:LatestVersionId>266bc8b7-29d0-45a7-8385-34104e484d3a</pd:LatestVersionId>
      <pd:NeedReloadImage>False</pd:NeedReloadImage>
      <pd:ObjectType>Resource</pd:ObjectType>
      <pd:PlaceholderStyle DefaultHeight="67.72063" DefaultWidth="226.0613"/>
    </pd:ExtensionList>
    <pd:TransferredItemList/>
  </pd:ComponentReferencePD>
</pd:PersonalizationDefinition>
</file>

<file path=customXml/item55.xml><?xml version="1.0" encoding="utf-8"?>
<VariableListDefinition name="AD_HOC" displayName="AD_HOC" id="11d3d1b7-5fa2-4874-bfb0-e9922133147a" isdomainofvalue="False" dataSourceId="9c0efe21-4f46-4cff-9340-4e2f59a2f87d"/>
</file>

<file path=customXml/item56.xml><?xml version="1.0" encoding="utf-8"?>
<Image UniqueId="76915abc-fb28-42e8-8d70-07071c311b06" Name="Picture 7" ContentType="image/png" MajorVersion="0" MinorVersion="1" IsDirty="True" GraphicType="" Uri="image/png" FromObjectId="6f2d33cc-85bf-4d6c-84bf-4a87be75deea" FromMajorVersion="0" FromMinorVersion="1"/>
</file>

<file path=customXml/item57.xml><?xml version="1.0" encoding="utf-8"?>
<DataSourceInfo>
  <Id>ff254941-e02e-4911-9b3c-9a23ea460594</Id>
  <MajorVersion>0</MajorVersion>
  <MinorVersion>1</MinorVersion>
  <DataSourceType>System</DataSourceType>
  <Name>System</Name>
  <Description/>
  <Filter/>
  <DataFields/>
</DataSourceInfo>
</file>

<file path=customXml/item58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59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6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0.xml><?xml version="1.0" encoding="utf-8"?>
<VariableList UniqueId="26b265ab-eb85-4771-a432-2acd0877790c" Name="SectionSelectionDs" ContentType="XML" MajorVersion="0" MinorVersion="1" isLocalCopy="False" IsBaseObject="False" DataSourceId="103" DataSourceMajorVersion="1" DataSourceMinorVersion="0"/>
</file>

<file path=customXml/item61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2.xml><?xml version="1.0" encoding="utf-8"?>
<DataSourceMapping>
  <Id>e0a51ecb-831d-4aa0-b9ac-12dc57123de2</Id>
  <Name>EXPRESSION_VARIABLE_MAPPING</Name>
  <TargetDataSource>1448d872-6fc0-46b3-a0ad-45e13d39f373</TargetDataSource>
  <SourceType>XML File</SourceType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63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4.xml><?xml version="1.0" encoding="utf-8"?>
<DataSourceMapping>
  <Id>c776e309-45a5-4d90-b935-0fd2ee9cfaa1</Id>
  <Name/>
  <TargetDataSource>103</TargetDataSource>
  <SourceType/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65.xml><?xml version="1.0" encoding="utf-8"?>
<VariableList UniqueId="11d3d1b7-5fa2-4874-bfb0-e9922133147a" Name="AD_HOC" ContentType="XML" MajorVersion="0" MinorVersion="1" isLocalCopy="False" IsBaseObject="False" DataSourceId="9c0efe21-4f46-4cff-9340-4e2f59a2f87d" DataSourceMajorVersion="0" DataSourceMinorVersion="1"/>
</file>

<file path=customXml/item66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7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8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69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0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71.xml><?xml version="1.0" encoding="utf-8"?>
<pd:PersonalizationDefinition xmlns:pd="Strauss.PersonalizationDefinition" name="">
  <pd:DataReferenceList/>
  <pd:ComponentReferencePD name="TRAVELPORT_SYMBOL_RGB_Black" desc="" uid="" type="Image" referenceId="48ca1e06-251d-4ce1-9007-74b93fd1c6fb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2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73.xml><?xml version="1.0" encoding="utf-8"?>
<VariableList UniqueId="81fe015c-b775-47e7-8036-d86fe8f53528" Name="Computed" ContentType="XML" MajorVersion="0" MinorVersion="1" isLocalCopy="False" IsBaseObject="False" DataSourceId="1448d872-6fc0-46b3-a0ad-45e13d39f373" DataSourceMajorVersion="0" DataSourceMinorVersion="1"/>
</file>

<file path=customXml/item74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5.xml><?xml version="1.0" encoding="utf-8"?>
<Presentation UniqueId="a1712096-d95c-4a62-812d-36a1299f56dd" MajorVersion="1" MinorVersion="0"/>
</file>

<file path=customXml/item76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7.xml><?xml version="1.0" encoding="utf-8"?>
<pd:PersonalizationDefinition xmlns:pd="Strauss.PersonalizationDefinition" name="">
  <pd:DataReferenceList/>
  <pd:ComponentReferencePD name="TRAVELPORT_SYMBOL_RGB_Black" desc="" uid="" type="Image" referenceId="e565eec8-230d-4b76-a98b-12d88b36bd3c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78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79.xml><?xml version="1.0" encoding="utf-8"?>
<pd:PersonalizationDefinition xmlns:pd="Strauss.PersonalizationDefinition" name="">
  <pd:DataReferenceList/>
  <pd:ComponentReferencePD name="TRAVELPORT_SYMBOL_RGB_Black" desc="" uid="" type="Image" referenceId="2c97bc88-b814-4751-8646-5bda2a5a5bfd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8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80.xml><?xml version="1.0" encoding="utf-8"?>
<pd:PersonalizationDefinition xmlns:pd="Strauss.PersonalizationDefinition" name="">
  <pd:DataReferenceList/>
  <pd:ComponentReferencePD name="TRAVELPORT_SYMBOL_RGB_Sand" desc="" uid="" type="Image" referenceId="1c885402-2762-4bc5-aa55-a2635e436853" keepsourceformat="True" updateMode="Automatic" componentContentId="94780205-2b6a-4cbf-940f-c75e5ea99c9a" componentMajorVersion="-1" componentMinorVersion="-1" componentVersionId="Latest">
    <pd:DataReferenceList/>
    <pd:DataReferenceMappingList/>
    <pd:ExtensionList>
      <pd:LatestVersionId>07eb8fa6-f9fe-4357-97ae-5b41e71e388d</pd:LatestVersionId>
      <pd:NeedReloadImage>False</pd:NeedReloadImage>
      <pd:ObjectType>Resource</pd:ObjectType>
      <pd:PlaceholderStyle DefaultHeight="399" DefaultWidth="400"/>
    </pd:ExtensionList>
    <pd:TransferredItemList/>
  </pd:ComponentReferencePD>
</pd:PersonalizationDefinition>
</file>

<file path=customXml/item81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82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83.xml><?xml version="1.0" encoding="utf-8"?>
<DataSourceMapping>
  <Id>3e86ec5c-e246-478c-b2e8-f43b9a7a4bd6</Id>
  <Name>AD_HOC_MAPPING</Name>
  <TargetDataSource>9c0efe21-4f46-4cff-9340-4e2f59a2f87d</TargetDataSource>
  <SourceType>XML File</SourceType>
  <IsReadOnly>false</IsReadOnly>
  <SalesforceOrganizationId>00000000-0000-0000-0000-000000000000</SalesforceOrganizationId>
  <SalesforceOrganizationName/>
  <SalesforceApiVersion/>
  <Properties>
    <Property Name="RecordSeperator" Value="SampleData/DataRecord"/>
  </Properties>
  <RawMappings/>
  <DesignTimeProperties/>
</DataSourceMapping>
</file>

<file path=customXml/item84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85.xml><?xml version="1.0" encoding="utf-8"?>
<pd:PersonalizationDefinition xmlns:pd="Strauss.PersonalizationDefinition" name="">
  <pd:DataReferenceList/>
  <pd:ComponentReferencePD name="TRAVELPORT_LOGO_RGB_Sand" desc="" uid="" type="Image" referenceId="da29902d-474f-41b0-84c2-864e7f2e051a" keepsourceformat="True" updateMode="Automatic" componentContentId="aaabaff6-84c5-404d-9fec-703a07cf9852" componentMajorVersion="-1" componentMinorVersion="-1" componentVersionId="Latest">
    <pd:DataReferenceList/>
    <pd:DataReferenceMappingList/>
    <pd:ExtensionList>
      <pd:LatestVersionId>4d847044-2717-44ff-919e-426f9a48e736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86.xml><?xml version="1.0" encoding="utf-8"?>
<pd:PersonalizationDefinition xmlns:pd="Strauss.PersonalizationDefinition" name="">
  <pd:DataReferenceList/>
  <pd:ComponentReferencePD name="TRAVELPORT_LOGO_RGB_Black" desc="" uid="" type="Image" referenceId="62d9771f-e765-44f9-aa14-830efc3db281" keepsourceformat="True" updateMode="Automatic" componentContentId="a3a0fe02-29aa-4caf-96f2-367e933d6b15" componentMajorVersion="-1" componentMinorVersion="-1" componentVersionId="Latest">
    <pd:DataReferenceList/>
    <pd:DataReferenceMappingList/>
    <pd:ExtensionList>
      <pd:LatestVersionId>b68bcfa3-993a-443f-833e-d66b0f4889f4</pd:LatestVersionId>
      <pd:NeedReloadImage>False</pd:NeedReloadImage>
      <pd:ObjectType>Resource</pd:ObjectType>
      <pd:PlaceholderStyle DefaultHeight="48" DefaultWidth="400"/>
    </pd:ExtensionList>
    <pd:TransferredItemList/>
  </pd:ComponentReferencePD>
</pd:PersonalizationDefinition>
</file>

<file path=customXml/item87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9.xml><?xml version="1.0" encoding="utf-8"?>
<pd:PersonalizationDefinition xmlns:pd="Strauss.PersonalizationDefinition" name="">
  <pd:DataReferenceList/>
  <pd:ComponentReferencePD name="TRAVELPORT_SYMBOL_RGB_Black" desc="" uid="" type="Image" referenceId="6e668e61-e50c-48ca-a678-44e0d06cbe92" keepsourceformat="True" updateMode="Automatic" componentContentId="d45bf151-4193-4114-a1bb-277da76304ae" componentMajorVersion="-1" componentMinorVersion="-1" componentVersionId="Latest">
    <pd:DataReferenceList/>
    <pd:DataReferenceMappingList/>
    <pd:ExtensionList>
      <pd:LatestVersionId>03a39927-6eaa-4496-b0d4-0e0108b14c9e</pd:LatestVersionId>
      <pd:NeedReloadImage>False</pd:NeedReloadImage>
      <pd:ObjectType>Resource</pd:ObjectType>
      <pd:PlaceholderStyle DefaultHeight="400" DefaultWidth="400"/>
    </pd:ExtensionList>
    <pd:TransferredItemList/>
  </pd:ComponentReferencePD>
</pd:PersonalizationDefinition>
</file>

<file path=customXml/itemProps1.xml><?xml version="1.0" encoding="utf-8"?>
<ds:datastoreItem xmlns:ds="http://schemas.openxmlformats.org/officeDocument/2006/customXml" ds:itemID="{21E6AECE-A2DC-4E2C-929D-CFAE0CED5142}">
  <ds:schemaRefs/>
</ds:datastoreItem>
</file>

<file path=customXml/itemProps10.xml><?xml version="1.0" encoding="utf-8"?>
<ds:datastoreItem xmlns:ds="http://schemas.openxmlformats.org/officeDocument/2006/customXml" ds:itemID="{BA25DD10-DA4D-4169-89DC-53D65A99D8BE}">
  <ds:schemaRefs>
    <ds:schemaRef ds:uri="Strauss.PersonalizationDefinition"/>
  </ds:schemaRefs>
</ds:datastoreItem>
</file>

<file path=customXml/itemProps11.xml><?xml version="1.0" encoding="utf-8"?>
<ds:datastoreItem xmlns:ds="http://schemas.openxmlformats.org/officeDocument/2006/customXml" ds:itemID="{7DE5873C-DFC4-4020-A432-C43097DA5E98}">
  <ds:schemaRefs>
    <ds:schemaRef ds:uri="Strauss.PersonalizationDefinition"/>
  </ds:schemaRefs>
</ds:datastoreItem>
</file>

<file path=customXml/itemProps12.xml><?xml version="1.0" encoding="utf-8"?>
<ds:datastoreItem xmlns:ds="http://schemas.openxmlformats.org/officeDocument/2006/customXml" ds:itemID="{AAA9DB04-A249-469C-ACA7-3C20266DA287}">
  <ds:schemaRefs>
    <ds:schemaRef ds:uri="Strauss.PersonalizationDefinition"/>
  </ds:schemaRefs>
</ds:datastoreItem>
</file>

<file path=customXml/itemProps13.xml><?xml version="1.0" encoding="utf-8"?>
<ds:datastoreItem xmlns:ds="http://schemas.openxmlformats.org/officeDocument/2006/customXml" ds:itemID="{C7357271-BEAC-462F-ADA7-886237FD95AF}">
  <ds:schemaRefs>
    <ds:schemaRef ds:uri="Strauss.PersonalizationDefinition"/>
  </ds:schemaRefs>
</ds:datastoreItem>
</file>

<file path=customXml/itemProps14.xml><?xml version="1.0" encoding="utf-8"?>
<ds:datastoreItem xmlns:ds="http://schemas.openxmlformats.org/officeDocument/2006/customXml" ds:itemID="{5EFF7D22-2DE9-49E5-AA2C-7B5744B00475}">
  <ds:schemaRefs>
    <ds:schemaRef ds:uri="Strauss.PersonalizationDefinition"/>
  </ds:schemaRefs>
</ds:datastoreItem>
</file>

<file path=customXml/itemProps15.xml><?xml version="1.0" encoding="utf-8"?>
<ds:datastoreItem xmlns:ds="http://schemas.openxmlformats.org/officeDocument/2006/customXml" ds:itemID="{37418C47-AD2C-41F4-A9C2-48146E2D0C42}">
  <ds:schemaRefs>
    <ds:schemaRef ds:uri="Strauss.PersonalizationDefinition"/>
  </ds:schemaRefs>
</ds:datastoreItem>
</file>

<file path=customXml/itemProps16.xml><?xml version="1.0" encoding="utf-8"?>
<ds:datastoreItem xmlns:ds="http://schemas.openxmlformats.org/officeDocument/2006/customXml" ds:itemID="{53EE878D-7DB0-485E-AF92-A48DCDDF9913}">
  <ds:schemaRefs/>
</ds:datastoreItem>
</file>

<file path=customXml/itemProps17.xml><?xml version="1.0" encoding="utf-8"?>
<ds:datastoreItem xmlns:ds="http://schemas.openxmlformats.org/officeDocument/2006/customXml" ds:itemID="{C2A6BA94-F886-4244-B06E-C586D696EB22}">
  <ds:schemaRefs/>
</ds:datastoreItem>
</file>

<file path=customXml/itemProps18.xml><?xml version="1.0" encoding="utf-8"?>
<ds:datastoreItem xmlns:ds="http://schemas.openxmlformats.org/officeDocument/2006/customXml" ds:itemID="{9A413365-3EDD-4673-9C09-847E0F203A84}">
  <ds:schemaRefs>
    <ds:schemaRef ds:uri="Strauss.PersonalizationDefinition"/>
  </ds:schemaRefs>
</ds:datastoreItem>
</file>

<file path=customXml/itemProps19.xml><?xml version="1.0" encoding="utf-8"?>
<ds:datastoreItem xmlns:ds="http://schemas.openxmlformats.org/officeDocument/2006/customXml" ds:itemID="{7C28BC66-FF67-4392-B0B5-4940ECDF88D2}">
  <ds:schemaRefs>
    <ds:schemaRef ds:uri="Strauss.PersonalizationDefinition"/>
  </ds:schemaRefs>
</ds:datastoreItem>
</file>

<file path=customXml/itemProps2.xml><?xml version="1.0" encoding="utf-8"?>
<ds:datastoreItem xmlns:ds="http://schemas.openxmlformats.org/officeDocument/2006/customXml" ds:itemID="{BFC131A0-818A-4D70-BE14-E36195316EB1}">
  <ds:schemaRefs>
    <ds:schemaRef ds:uri="Strauss.PersonalizationDefinition"/>
  </ds:schemaRefs>
</ds:datastoreItem>
</file>

<file path=customXml/itemProps20.xml><?xml version="1.0" encoding="utf-8"?>
<ds:datastoreItem xmlns:ds="http://schemas.openxmlformats.org/officeDocument/2006/customXml" ds:itemID="{1C57A5D5-201B-4DE7-8138-1EED7F59542A}">
  <ds:schemaRefs>
    <ds:schemaRef ds:uri="Strauss.PersonalizationDefinition"/>
  </ds:schemaRefs>
</ds:datastoreItem>
</file>

<file path=customXml/itemProps21.xml><?xml version="1.0" encoding="utf-8"?>
<ds:datastoreItem xmlns:ds="http://schemas.openxmlformats.org/officeDocument/2006/customXml" ds:itemID="{CD26D067-26E2-434F-B669-E8BEDBBD12E9}">
  <ds:schemaRefs>
    <ds:schemaRef ds:uri="Strauss.PersonalizationDefinition"/>
  </ds:schemaRefs>
</ds:datastoreItem>
</file>

<file path=customXml/itemProps22.xml><?xml version="1.0" encoding="utf-8"?>
<ds:datastoreItem xmlns:ds="http://schemas.openxmlformats.org/officeDocument/2006/customXml" ds:itemID="{EA59CFCC-F256-44C5-91A8-1E7197F56993}">
  <ds:schemaRefs>
    <ds:schemaRef ds:uri="Strauss.PersonalizationDefinition"/>
  </ds:schemaRefs>
</ds:datastoreItem>
</file>

<file path=customXml/itemProps23.xml><?xml version="1.0" encoding="utf-8"?>
<ds:datastoreItem xmlns:ds="http://schemas.openxmlformats.org/officeDocument/2006/customXml" ds:itemID="{CF26668E-2BD1-40CE-BA27-DB4220AFCA01}">
  <ds:schemaRefs>
    <ds:schemaRef ds:uri="Strauss.PersonalizationDefinition"/>
  </ds:schemaRefs>
</ds:datastoreItem>
</file>

<file path=customXml/itemProps24.xml><?xml version="1.0" encoding="utf-8"?>
<ds:datastoreItem xmlns:ds="http://schemas.openxmlformats.org/officeDocument/2006/customXml" ds:itemID="{DC051845-9198-45A5-96B5-7DE64D38EDA1}">
  <ds:schemaRefs/>
</ds:datastoreItem>
</file>

<file path=customXml/itemProps25.xml><?xml version="1.0" encoding="utf-8"?>
<ds:datastoreItem xmlns:ds="http://schemas.openxmlformats.org/officeDocument/2006/customXml" ds:itemID="{E3CA2482-2977-4852-970C-A8AADBDB8081}">
  <ds:schemaRefs/>
</ds:datastoreItem>
</file>

<file path=customXml/itemProps26.xml><?xml version="1.0" encoding="utf-8"?>
<ds:datastoreItem xmlns:ds="http://schemas.openxmlformats.org/officeDocument/2006/customXml" ds:itemID="{02288DB7-3140-4D70-BA1A-6942EA66FF99}">
  <ds:schemaRefs/>
</ds:datastoreItem>
</file>

<file path=customXml/itemProps27.xml><?xml version="1.0" encoding="utf-8"?>
<ds:datastoreItem xmlns:ds="http://schemas.openxmlformats.org/officeDocument/2006/customXml" ds:itemID="{3E5B427B-53D9-407F-8C09-62BDD2FBFDF6}">
  <ds:schemaRefs>
    <ds:schemaRef ds:uri="Strauss.PersonalizationDefinition"/>
  </ds:schemaRefs>
</ds:datastoreItem>
</file>

<file path=customXml/itemProps28.xml><?xml version="1.0" encoding="utf-8"?>
<ds:datastoreItem xmlns:ds="http://schemas.openxmlformats.org/officeDocument/2006/customXml" ds:itemID="{68855F01-9EF8-4FF4-94BD-15323CBC2459}">
  <ds:schemaRefs>
    <ds:schemaRef ds:uri="Strauss.PersonalizationDefinition"/>
  </ds:schemaRefs>
</ds:datastoreItem>
</file>

<file path=customXml/itemProps29.xml><?xml version="1.0" encoding="utf-8"?>
<ds:datastoreItem xmlns:ds="http://schemas.openxmlformats.org/officeDocument/2006/customXml" ds:itemID="{4ACECBB3-A189-484B-BBEA-B5E2520AC3EB}">
  <ds:schemaRefs/>
</ds:datastoreItem>
</file>

<file path=customXml/itemProps3.xml><?xml version="1.0" encoding="utf-8"?>
<ds:datastoreItem xmlns:ds="http://schemas.openxmlformats.org/officeDocument/2006/customXml" ds:itemID="{227BC5AA-6403-4F4D-9874-0109AC7C6043}">
  <ds:schemaRefs>
    <ds:schemaRef ds:uri="Strauss.PersonalizationDefinition"/>
  </ds:schemaRefs>
</ds:datastoreItem>
</file>

<file path=customXml/itemProps30.xml><?xml version="1.0" encoding="utf-8"?>
<ds:datastoreItem xmlns:ds="http://schemas.openxmlformats.org/officeDocument/2006/customXml" ds:itemID="{9252ED06-4D81-47AE-B7CF-2EF20849503F}">
  <ds:schemaRefs>
    <ds:schemaRef ds:uri="Strauss.PersonalizationDefinition"/>
  </ds:schemaRefs>
</ds:datastoreItem>
</file>

<file path=customXml/itemProps31.xml><?xml version="1.0" encoding="utf-8"?>
<ds:datastoreItem xmlns:ds="http://schemas.openxmlformats.org/officeDocument/2006/customXml" ds:itemID="{AF26F4F8-202E-4A08-A83F-87DDEA80FF98}">
  <ds:schemaRefs/>
</ds:datastoreItem>
</file>

<file path=customXml/itemProps32.xml><?xml version="1.0" encoding="utf-8"?>
<ds:datastoreItem xmlns:ds="http://schemas.openxmlformats.org/officeDocument/2006/customXml" ds:itemID="{1471BC26-9467-4B18-BADB-DC8160380069}">
  <ds:schemaRefs>
    <ds:schemaRef ds:uri="Strauss.PersonalizationDefinition"/>
  </ds:schemaRefs>
</ds:datastoreItem>
</file>

<file path=customXml/itemProps33.xml><?xml version="1.0" encoding="utf-8"?>
<ds:datastoreItem xmlns:ds="http://schemas.openxmlformats.org/officeDocument/2006/customXml" ds:itemID="{3A4B9D9A-BAF0-48DA-A85D-BDC494835677}">
  <ds:schemaRefs/>
</ds:datastoreItem>
</file>

<file path=customXml/itemProps34.xml><?xml version="1.0" encoding="utf-8"?>
<ds:datastoreItem xmlns:ds="http://schemas.openxmlformats.org/officeDocument/2006/customXml" ds:itemID="{0179B7FA-6D4E-4BD1-AEFD-00BE552DEC80}">
  <ds:schemaRefs>
    <ds:schemaRef ds:uri="Strauss.PersonalizationDefinition"/>
  </ds:schemaRefs>
</ds:datastoreItem>
</file>

<file path=customXml/itemProps35.xml><?xml version="1.0" encoding="utf-8"?>
<ds:datastoreItem xmlns:ds="http://schemas.openxmlformats.org/officeDocument/2006/customXml" ds:itemID="{0EFE073E-C44C-49F4-8A51-68E330EC9742}">
  <ds:schemaRefs>
    <ds:schemaRef ds:uri="Strauss.PersonalizationDefinition"/>
  </ds:schemaRefs>
</ds:datastoreItem>
</file>

<file path=customXml/itemProps36.xml><?xml version="1.0" encoding="utf-8"?>
<ds:datastoreItem xmlns:ds="http://schemas.openxmlformats.org/officeDocument/2006/customXml" ds:itemID="{776B0A89-034E-49A4-B645-A492D50EC354}">
  <ds:schemaRefs>
    <ds:schemaRef ds:uri="Strauss.PersonalizationDefinition"/>
  </ds:schemaRefs>
</ds:datastoreItem>
</file>

<file path=customXml/itemProps37.xml><?xml version="1.0" encoding="utf-8"?>
<ds:datastoreItem xmlns:ds="http://schemas.openxmlformats.org/officeDocument/2006/customXml" ds:itemID="{475725B9-95A8-438C-A3E5-CD4237C4CB29}">
  <ds:schemaRefs>
    <ds:schemaRef ds:uri="Strauss.PersonalizationDefinition"/>
  </ds:schemaRefs>
</ds:datastoreItem>
</file>

<file path=customXml/itemProps38.xml><?xml version="1.0" encoding="utf-8"?>
<ds:datastoreItem xmlns:ds="http://schemas.openxmlformats.org/officeDocument/2006/customXml" ds:itemID="{1E7B00E2-6F6B-4975-A43B-DDA7EBDA9194}">
  <ds:schemaRefs>
    <ds:schemaRef ds:uri="Strauss.PersonalizationDefinition"/>
  </ds:schemaRefs>
</ds:datastoreItem>
</file>

<file path=customXml/itemProps39.xml><?xml version="1.0" encoding="utf-8"?>
<ds:datastoreItem xmlns:ds="http://schemas.openxmlformats.org/officeDocument/2006/customXml" ds:itemID="{65C23D9F-834C-446D-9539-F4BB81C05956}">
  <ds:schemaRefs>
    <ds:schemaRef ds:uri="Strauss.PersonalizationDefinition"/>
  </ds:schemaRefs>
</ds:datastoreItem>
</file>

<file path=customXml/itemProps4.xml><?xml version="1.0" encoding="utf-8"?>
<ds:datastoreItem xmlns:ds="http://schemas.openxmlformats.org/officeDocument/2006/customXml" ds:itemID="{E581BBCA-1109-4E5A-891F-9BF2C18778F3}">
  <ds:schemaRefs>
    <ds:schemaRef ds:uri="Strauss.PersonalizationDefinition"/>
  </ds:schemaRefs>
</ds:datastoreItem>
</file>

<file path=customXml/itemProps40.xml><?xml version="1.0" encoding="utf-8"?>
<ds:datastoreItem xmlns:ds="http://schemas.openxmlformats.org/officeDocument/2006/customXml" ds:itemID="{7BCD1BEC-788C-4647-B545-4A5CAF42F51D}">
  <ds:schemaRefs/>
</ds:datastoreItem>
</file>

<file path=customXml/itemProps41.xml><?xml version="1.0" encoding="utf-8"?>
<ds:datastoreItem xmlns:ds="http://schemas.openxmlformats.org/officeDocument/2006/customXml" ds:itemID="{F931CE98-BBF0-49DB-8885-45A722B821AD}">
  <ds:schemaRefs>
    <ds:schemaRef ds:uri="Strauss.PersonalizationDefinition"/>
  </ds:schemaRefs>
</ds:datastoreItem>
</file>

<file path=customXml/itemProps42.xml><?xml version="1.0" encoding="utf-8"?>
<ds:datastoreItem xmlns:ds="http://schemas.openxmlformats.org/officeDocument/2006/customXml" ds:itemID="{00D228BC-4ADD-4FB2-B0E1-CDF81878EB80}">
  <ds:schemaRefs>
    <ds:schemaRef ds:uri="Strauss.PersonalizationDefinition"/>
  </ds:schemaRefs>
</ds:datastoreItem>
</file>

<file path=customXml/itemProps43.xml><?xml version="1.0" encoding="utf-8"?>
<ds:datastoreItem xmlns:ds="http://schemas.openxmlformats.org/officeDocument/2006/customXml" ds:itemID="{3D730270-141B-4C9F-83B4-C67DAF5E10A2}">
  <ds:schemaRefs>
    <ds:schemaRef ds:uri="Strauss.PersonalizationDefinition"/>
  </ds:schemaRefs>
</ds:datastoreItem>
</file>

<file path=customXml/itemProps44.xml><?xml version="1.0" encoding="utf-8"?>
<ds:datastoreItem xmlns:ds="http://schemas.openxmlformats.org/officeDocument/2006/customXml" ds:itemID="{7C701501-BE79-48D4-9957-C11827D510C7}">
  <ds:schemaRefs>
    <ds:schemaRef ds:uri="Strauss.PersonalizationDefinition"/>
  </ds:schemaRefs>
</ds:datastoreItem>
</file>

<file path=customXml/itemProps45.xml><?xml version="1.0" encoding="utf-8"?>
<ds:datastoreItem xmlns:ds="http://schemas.openxmlformats.org/officeDocument/2006/customXml" ds:itemID="{DC351A4A-F3AC-4642-A816-C2FB8159148E}">
  <ds:schemaRefs/>
</ds:datastoreItem>
</file>

<file path=customXml/itemProps46.xml><?xml version="1.0" encoding="utf-8"?>
<ds:datastoreItem xmlns:ds="http://schemas.openxmlformats.org/officeDocument/2006/customXml" ds:itemID="{0C043EF9-2DF3-4BC4-90C7-A34A9BEF966C}">
  <ds:schemaRefs/>
</ds:datastoreItem>
</file>

<file path=customXml/itemProps47.xml><?xml version="1.0" encoding="utf-8"?>
<ds:datastoreItem xmlns:ds="http://schemas.openxmlformats.org/officeDocument/2006/customXml" ds:itemID="{7DD61AA6-5673-4571-B0D9-8C7BF9E569EF}">
  <ds:schemaRefs>
    <ds:schemaRef ds:uri="Strauss.PersonalizationDefinition"/>
  </ds:schemaRefs>
</ds:datastoreItem>
</file>

<file path=customXml/itemProps48.xml><?xml version="1.0" encoding="utf-8"?>
<ds:datastoreItem xmlns:ds="http://schemas.openxmlformats.org/officeDocument/2006/customXml" ds:itemID="{E584D0A1-0C2D-4FB8-8581-668045011177}">
  <ds:schemaRefs>
    <ds:schemaRef ds:uri="Strauss.PersonalizationDefinition"/>
  </ds:schemaRefs>
</ds:datastoreItem>
</file>

<file path=customXml/itemProps49.xml><?xml version="1.0" encoding="utf-8"?>
<ds:datastoreItem xmlns:ds="http://schemas.openxmlformats.org/officeDocument/2006/customXml" ds:itemID="{50397E05-F5B0-4DC5-9BDD-3EC2737EB0DD}">
  <ds:schemaRefs>
    <ds:schemaRef ds:uri="Strauss.PersonalizationDefinition"/>
  </ds:schemaRefs>
</ds:datastoreItem>
</file>

<file path=customXml/itemProps5.xml><?xml version="1.0" encoding="utf-8"?>
<ds:datastoreItem xmlns:ds="http://schemas.openxmlformats.org/officeDocument/2006/customXml" ds:itemID="{69A5D433-E9D0-4998-ACB1-91607B697E82}">
  <ds:schemaRefs>
    <ds:schemaRef ds:uri="Strauss.PersonalizationDefinition"/>
  </ds:schemaRefs>
</ds:datastoreItem>
</file>

<file path=customXml/itemProps50.xml><?xml version="1.0" encoding="utf-8"?>
<ds:datastoreItem xmlns:ds="http://schemas.openxmlformats.org/officeDocument/2006/customXml" ds:itemID="{BFA98309-4B50-4FCF-B13D-C73B43F510D8}">
  <ds:schemaRefs>
    <ds:schemaRef ds:uri="Strauss.PersonalizationDefinition"/>
  </ds:schemaRefs>
</ds:datastoreItem>
</file>

<file path=customXml/itemProps51.xml><?xml version="1.0" encoding="utf-8"?>
<ds:datastoreItem xmlns:ds="http://schemas.openxmlformats.org/officeDocument/2006/customXml" ds:itemID="{FD032994-8018-4962-9BAB-10F07F53A91E}">
  <ds:schemaRefs>
    <ds:schemaRef ds:uri="Strauss.PersonalizationDefinition"/>
  </ds:schemaRefs>
</ds:datastoreItem>
</file>

<file path=customXml/itemProps52.xml><?xml version="1.0" encoding="utf-8"?>
<ds:datastoreItem xmlns:ds="http://schemas.openxmlformats.org/officeDocument/2006/customXml" ds:itemID="{65E97294-679F-481F-AF44-B2F879B238B7}">
  <ds:schemaRefs>
    <ds:schemaRef ds:uri="Strauss.PersonalizationDefinition"/>
  </ds:schemaRefs>
</ds:datastoreItem>
</file>

<file path=customXml/itemProps53.xml><?xml version="1.0" encoding="utf-8"?>
<ds:datastoreItem xmlns:ds="http://schemas.openxmlformats.org/officeDocument/2006/customXml" ds:itemID="{F5744BFC-26FF-4926-B12F-2D6187B07A6D}">
  <ds:schemaRefs>
    <ds:schemaRef ds:uri="Strauss.PersonalizationDefinition"/>
  </ds:schemaRefs>
</ds:datastoreItem>
</file>

<file path=customXml/itemProps54.xml><?xml version="1.0" encoding="utf-8"?>
<ds:datastoreItem xmlns:ds="http://schemas.openxmlformats.org/officeDocument/2006/customXml" ds:itemID="{9ED89F41-6478-4B7A-854E-5D452B0A0055}">
  <ds:schemaRefs>
    <ds:schemaRef ds:uri="Strauss.PersonalizationDefinition"/>
  </ds:schemaRefs>
</ds:datastoreItem>
</file>

<file path=customXml/itemProps55.xml><?xml version="1.0" encoding="utf-8"?>
<ds:datastoreItem xmlns:ds="http://schemas.openxmlformats.org/officeDocument/2006/customXml" ds:itemID="{E2D2D10A-8FB7-45FB-B914-2E420DB5F793}">
  <ds:schemaRefs/>
</ds:datastoreItem>
</file>

<file path=customXml/itemProps56.xml><?xml version="1.0" encoding="utf-8"?>
<ds:datastoreItem xmlns:ds="http://schemas.openxmlformats.org/officeDocument/2006/customXml" ds:itemID="{D6D90744-75B9-4CC2-BF3A-28FB1B5E3DDB}">
  <ds:schemaRefs/>
</ds:datastoreItem>
</file>

<file path=customXml/itemProps57.xml><?xml version="1.0" encoding="utf-8"?>
<ds:datastoreItem xmlns:ds="http://schemas.openxmlformats.org/officeDocument/2006/customXml" ds:itemID="{6A2EB1AB-B4BC-4E26-B604-A5AEE015101D}">
  <ds:schemaRefs/>
</ds:datastoreItem>
</file>

<file path=customXml/itemProps58.xml><?xml version="1.0" encoding="utf-8"?>
<ds:datastoreItem xmlns:ds="http://schemas.openxmlformats.org/officeDocument/2006/customXml" ds:itemID="{1918D705-2389-4C86-B67F-F7FF92A326E2}">
  <ds:schemaRefs>
    <ds:schemaRef ds:uri="Strauss.PersonalizationDefinition"/>
  </ds:schemaRefs>
</ds:datastoreItem>
</file>

<file path=customXml/itemProps59.xml><?xml version="1.0" encoding="utf-8"?>
<ds:datastoreItem xmlns:ds="http://schemas.openxmlformats.org/officeDocument/2006/customXml" ds:itemID="{9C14EEF1-B20A-42E5-849A-28ED121CE56B}">
  <ds:schemaRefs>
    <ds:schemaRef ds:uri="Strauss.PersonalizationDefinition"/>
  </ds:schemaRefs>
</ds:datastoreItem>
</file>

<file path=customXml/itemProps6.xml><?xml version="1.0" encoding="utf-8"?>
<ds:datastoreItem xmlns:ds="http://schemas.openxmlformats.org/officeDocument/2006/customXml" ds:itemID="{13033D26-9F39-4F85-B690-0758302E9A9F}">
  <ds:schemaRefs>
    <ds:schemaRef ds:uri="Strauss.PersonalizationDefinition"/>
  </ds:schemaRefs>
</ds:datastoreItem>
</file>

<file path=customXml/itemProps60.xml><?xml version="1.0" encoding="utf-8"?>
<ds:datastoreItem xmlns:ds="http://schemas.openxmlformats.org/officeDocument/2006/customXml" ds:itemID="{085A9C5D-CE4F-4DD7-8A87-955B8626725C}">
  <ds:schemaRefs/>
</ds:datastoreItem>
</file>

<file path=customXml/itemProps61.xml><?xml version="1.0" encoding="utf-8"?>
<ds:datastoreItem xmlns:ds="http://schemas.openxmlformats.org/officeDocument/2006/customXml" ds:itemID="{06F9220E-0E44-4EDD-BE39-EEDB9D534532}">
  <ds:schemaRefs>
    <ds:schemaRef ds:uri="Strauss.PersonalizationDefinition"/>
  </ds:schemaRefs>
</ds:datastoreItem>
</file>

<file path=customXml/itemProps62.xml><?xml version="1.0" encoding="utf-8"?>
<ds:datastoreItem xmlns:ds="http://schemas.openxmlformats.org/officeDocument/2006/customXml" ds:itemID="{E55A9701-3F0D-4636-94FC-2BB3E8AD9A41}">
  <ds:schemaRefs/>
</ds:datastoreItem>
</file>

<file path=customXml/itemProps63.xml><?xml version="1.0" encoding="utf-8"?>
<ds:datastoreItem xmlns:ds="http://schemas.openxmlformats.org/officeDocument/2006/customXml" ds:itemID="{2113673C-AE0F-480A-AF05-544D991D32D1}">
  <ds:schemaRefs>
    <ds:schemaRef ds:uri="Strauss.PersonalizationDefinition"/>
  </ds:schemaRefs>
</ds:datastoreItem>
</file>

<file path=customXml/itemProps64.xml><?xml version="1.0" encoding="utf-8"?>
<ds:datastoreItem xmlns:ds="http://schemas.openxmlformats.org/officeDocument/2006/customXml" ds:itemID="{971A0F22-A62E-46EB-9D41-6614C655434D}">
  <ds:schemaRefs/>
</ds:datastoreItem>
</file>

<file path=customXml/itemProps65.xml><?xml version="1.0" encoding="utf-8"?>
<ds:datastoreItem xmlns:ds="http://schemas.openxmlformats.org/officeDocument/2006/customXml" ds:itemID="{E5DD4021-4B35-4C80-AE81-A7A444C55BE4}">
  <ds:schemaRefs/>
</ds:datastoreItem>
</file>

<file path=customXml/itemProps66.xml><?xml version="1.0" encoding="utf-8"?>
<ds:datastoreItem xmlns:ds="http://schemas.openxmlformats.org/officeDocument/2006/customXml" ds:itemID="{7285FC0B-729D-4684-AF1B-89263A6DCA0A}">
  <ds:schemaRefs>
    <ds:schemaRef ds:uri="Strauss.PersonalizationDefinition"/>
  </ds:schemaRefs>
</ds:datastoreItem>
</file>

<file path=customXml/itemProps67.xml><?xml version="1.0" encoding="utf-8"?>
<ds:datastoreItem xmlns:ds="http://schemas.openxmlformats.org/officeDocument/2006/customXml" ds:itemID="{7C1469EA-98D0-4153-ABC7-BA1459DF6355}">
  <ds:schemaRefs>
    <ds:schemaRef ds:uri="Strauss.PersonalizationDefinition"/>
  </ds:schemaRefs>
</ds:datastoreItem>
</file>

<file path=customXml/itemProps68.xml><?xml version="1.0" encoding="utf-8"?>
<ds:datastoreItem xmlns:ds="http://schemas.openxmlformats.org/officeDocument/2006/customXml" ds:itemID="{0361ECB8-56F9-4B86-A6D5-882DE3CD00B1}">
  <ds:schemaRefs>
    <ds:schemaRef ds:uri="Strauss.PersonalizationDefinition"/>
  </ds:schemaRefs>
</ds:datastoreItem>
</file>

<file path=customXml/itemProps69.xml><?xml version="1.0" encoding="utf-8"?>
<ds:datastoreItem xmlns:ds="http://schemas.openxmlformats.org/officeDocument/2006/customXml" ds:itemID="{34C77873-C7BD-4C9E-A6E8-8E3FC417D48B}">
  <ds:schemaRefs>
    <ds:schemaRef ds:uri="Strauss.PersonalizationDefinition"/>
  </ds:schemaRefs>
</ds:datastoreItem>
</file>

<file path=customXml/itemProps7.xml><?xml version="1.0" encoding="utf-8"?>
<ds:datastoreItem xmlns:ds="http://schemas.openxmlformats.org/officeDocument/2006/customXml" ds:itemID="{48847261-5E7F-4A9B-9552-7592883ED011}">
  <ds:schemaRefs>
    <ds:schemaRef ds:uri="Strauss.PersonalizationDefinition"/>
  </ds:schemaRefs>
</ds:datastoreItem>
</file>

<file path=customXml/itemProps70.xml><?xml version="1.0" encoding="utf-8"?>
<ds:datastoreItem xmlns:ds="http://schemas.openxmlformats.org/officeDocument/2006/customXml" ds:itemID="{91510EE2-434C-45DF-B5F8-96083CDC3A14}">
  <ds:schemaRefs>
    <ds:schemaRef ds:uri="Strauss.PersonalizationDefinition"/>
  </ds:schemaRefs>
</ds:datastoreItem>
</file>

<file path=customXml/itemProps71.xml><?xml version="1.0" encoding="utf-8"?>
<ds:datastoreItem xmlns:ds="http://schemas.openxmlformats.org/officeDocument/2006/customXml" ds:itemID="{59BC525A-2CBA-466C-98E3-3600A32E466C}">
  <ds:schemaRefs>
    <ds:schemaRef ds:uri="Strauss.PersonalizationDefinition"/>
  </ds:schemaRefs>
</ds:datastoreItem>
</file>

<file path=customXml/itemProps72.xml><?xml version="1.0" encoding="utf-8"?>
<ds:datastoreItem xmlns:ds="http://schemas.openxmlformats.org/officeDocument/2006/customXml" ds:itemID="{7023E30B-A52A-49F9-999F-26638FD82CA3}">
  <ds:schemaRefs>
    <ds:schemaRef ds:uri="Strauss.PersonalizationDefinition"/>
  </ds:schemaRefs>
</ds:datastoreItem>
</file>

<file path=customXml/itemProps73.xml><?xml version="1.0" encoding="utf-8"?>
<ds:datastoreItem xmlns:ds="http://schemas.openxmlformats.org/officeDocument/2006/customXml" ds:itemID="{2CEFABE0-5C52-4070-BA1B-3EC649C677AA}">
  <ds:schemaRefs/>
</ds:datastoreItem>
</file>

<file path=customXml/itemProps74.xml><?xml version="1.0" encoding="utf-8"?>
<ds:datastoreItem xmlns:ds="http://schemas.openxmlformats.org/officeDocument/2006/customXml" ds:itemID="{E7A2793B-F929-4EA8-AAA8-F5B8048C1B15}">
  <ds:schemaRefs>
    <ds:schemaRef ds:uri="Strauss.PersonalizationDefinition"/>
  </ds:schemaRefs>
</ds:datastoreItem>
</file>

<file path=customXml/itemProps75.xml><?xml version="1.0" encoding="utf-8"?>
<ds:datastoreItem xmlns:ds="http://schemas.openxmlformats.org/officeDocument/2006/customXml" ds:itemID="{DB068B94-D7D0-4E5C-A8BA-443FB6505534}">
  <ds:schemaRefs/>
</ds:datastoreItem>
</file>

<file path=customXml/itemProps76.xml><?xml version="1.0" encoding="utf-8"?>
<ds:datastoreItem xmlns:ds="http://schemas.openxmlformats.org/officeDocument/2006/customXml" ds:itemID="{3029FA19-3807-4DA2-9A91-71826DB16EFC}">
  <ds:schemaRefs>
    <ds:schemaRef ds:uri="Strauss.PersonalizationDefinition"/>
  </ds:schemaRefs>
</ds:datastoreItem>
</file>

<file path=customXml/itemProps77.xml><?xml version="1.0" encoding="utf-8"?>
<ds:datastoreItem xmlns:ds="http://schemas.openxmlformats.org/officeDocument/2006/customXml" ds:itemID="{06EC3078-4666-4DB0-8DA1-12A40128CB24}">
  <ds:schemaRefs>
    <ds:schemaRef ds:uri="Strauss.PersonalizationDefinition"/>
  </ds:schemaRefs>
</ds:datastoreItem>
</file>

<file path=customXml/itemProps78.xml><?xml version="1.0" encoding="utf-8"?>
<ds:datastoreItem xmlns:ds="http://schemas.openxmlformats.org/officeDocument/2006/customXml" ds:itemID="{E092C342-B7A6-4E53-995F-7CA44A070205}">
  <ds:schemaRefs>
    <ds:schemaRef ds:uri="Strauss.PersonalizationDefinition"/>
  </ds:schemaRefs>
</ds:datastoreItem>
</file>

<file path=customXml/itemProps79.xml><?xml version="1.0" encoding="utf-8"?>
<ds:datastoreItem xmlns:ds="http://schemas.openxmlformats.org/officeDocument/2006/customXml" ds:itemID="{3EE741A8-FCA0-44F8-B049-FD122685BFAE}">
  <ds:schemaRefs>
    <ds:schemaRef ds:uri="Strauss.PersonalizationDefinition"/>
  </ds:schemaRefs>
</ds:datastoreItem>
</file>

<file path=customXml/itemProps8.xml><?xml version="1.0" encoding="utf-8"?>
<ds:datastoreItem xmlns:ds="http://schemas.openxmlformats.org/officeDocument/2006/customXml" ds:itemID="{FDDA2301-5C1F-417F-8CF6-DFC52AE5D105}">
  <ds:schemaRefs>
    <ds:schemaRef ds:uri="Strauss.PersonalizationDefinition"/>
  </ds:schemaRefs>
</ds:datastoreItem>
</file>

<file path=customXml/itemProps80.xml><?xml version="1.0" encoding="utf-8"?>
<ds:datastoreItem xmlns:ds="http://schemas.openxmlformats.org/officeDocument/2006/customXml" ds:itemID="{9BD2084F-BE0D-4025-ACC5-89E379737093}">
  <ds:schemaRefs>
    <ds:schemaRef ds:uri="Strauss.PersonalizationDefinition"/>
  </ds:schemaRefs>
</ds:datastoreItem>
</file>

<file path=customXml/itemProps81.xml><?xml version="1.0" encoding="utf-8"?>
<ds:datastoreItem xmlns:ds="http://schemas.openxmlformats.org/officeDocument/2006/customXml" ds:itemID="{FC79D3F8-FFC4-4F8D-A65D-EE32AC8AFC02}">
  <ds:schemaRefs>
    <ds:schemaRef ds:uri="Strauss.PersonalizationDefinition"/>
  </ds:schemaRefs>
</ds:datastoreItem>
</file>

<file path=customXml/itemProps82.xml><?xml version="1.0" encoding="utf-8"?>
<ds:datastoreItem xmlns:ds="http://schemas.openxmlformats.org/officeDocument/2006/customXml" ds:itemID="{AE501630-B8B2-4AB9-B433-950140CECD35}">
  <ds:schemaRefs>
    <ds:schemaRef ds:uri="Strauss.PersonalizationDefinition"/>
  </ds:schemaRefs>
</ds:datastoreItem>
</file>

<file path=customXml/itemProps83.xml><?xml version="1.0" encoding="utf-8"?>
<ds:datastoreItem xmlns:ds="http://schemas.openxmlformats.org/officeDocument/2006/customXml" ds:itemID="{3E31B2C8-B1EA-489B-B381-4C87FA5D354B}">
  <ds:schemaRefs/>
</ds:datastoreItem>
</file>

<file path=customXml/itemProps84.xml><?xml version="1.0" encoding="utf-8"?>
<ds:datastoreItem xmlns:ds="http://schemas.openxmlformats.org/officeDocument/2006/customXml" ds:itemID="{D7FA7396-A2E1-4EB6-804C-126BA749BD53}">
  <ds:schemaRefs>
    <ds:schemaRef ds:uri="Strauss.PersonalizationDefinition"/>
  </ds:schemaRefs>
</ds:datastoreItem>
</file>

<file path=customXml/itemProps85.xml><?xml version="1.0" encoding="utf-8"?>
<ds:datastoreItem xmlns:ds="http://schemas.openxmlformats.org/officeDocument/2006/customXml" ds:itemID="{E6D55EF4-53AA-455C-913B-F1CF9D793AFA}">
  <ds:schemaRefs>
    <ds:schemaRef ds:uri="Strauss.PersonalizationDefinition"/>
  </ds:schemaRefs>
</ds:datastoreItem>
</file>

<file path=customXml/itemProps86.xml><?xml version="1.0" encoding="utf-8"?>
<ds:datastoreItem xmlns:ds="http://schemas.openxmlformats.org/officeDocument/2006/customXml" ds:itemID="{B0FDADDB-0056-4C42-92DC-FED844FD66EC}">
  <ds:schemaRefs>
    <ds:schemaRef ds:uri="Strauss.PersonalizationDefinition"/>
  </ds:schemaRefs>
</ds:datastoreItem>
</file>

<file path=customXml/itemProps87.xml><?xml version="1.0" encoding="utf-8"?>
<ds:datastoreItem xmlns:ds="http://schemas.openxmlformats.org/officeDocument/2006/customXml" ds:itemID="{5E4ACC64-DDAE-48F2-99EA-DE3DEBF8CB80}">
  <ds:schemaRefs>
    <ds:schemaRef ds:uri="Strauss.PersonalizationDefinition"/>
  </ds:schemaRefs>
</ds:datastoreItem>
</file>

<file path=customXml/itemProps9.xml><?xml version="1.0" encoding="utf-8"?>
<ds:datastoreItem xmlns:ds="http://schemas.openxmlformats.org/officeDocument/2006/customXml" ds:itemID="{14E1A3A4-54B1-44AC-A43A-1DBB4815E7BA}">
  <ds:schemaRefs>
    <ds:schemaRef ds:uri="Strauss.PersonalizationDefini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Travelport-Master-Template 2021</Template>
  <TotalTime>2558</TotalTime>
  <Words>1879</Words>
  <Application>Microsoft Office PowerPoint</Application>
  <PresentationFormat>Widescreen</PresentationFormat>
  <Paragraphs>269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Impact</vt:lpstr>
      <vt:lpstr>Wingdings</vt:lpstr>
      <vt:lpstr>Travelport Brand Theme_February 2021_V2</vt:lpstr>
      <vt:lpstr>TP Device Master Template_Dec 2017</vt:lpstr>
      <vt:lpstr>PowerPoint Presentation</vt:lpstr>
      <vt:lpstr>Agenda What we’ll cover today</vt:lpstr>
      <vt:lpstr>Benefit options</vt:lpstr>
      <vt:lpstr>Health insurance Aetna &amp; Optum Rx</vt:lpstr>
      <vt:lpstr>   Comparing your medical options </vt:lpstr>
      <vt:lpstr>   Additional protection:  Supplemental medical planS</vt:lpstr>
      <vt:lpstr>   Additional protection:  Supplemental medical plans – max benefits $15,000</vt:lpstr>
      <vt:lpstr>   2021 medical/ supplemental medical contributions</vt:lpstr>
      <vt:lpstr>terminology </vt:lpstr>
      <vt:lpstr>2021 plan design (dental and vision) dental (Cigna) – vision (vsp)</vt:lpstr>
      <vt:lpstr>2021 Dental vision rates</vt:lpstr>
      <vt:lpstr>Health savings account (hsa) fidelity</vt:lpstr>
      <vt:lpstr>Limited flexible spending account Payflex</vt:lpstr>
      <vt:lpstr>Life , AD&amp;D, STD, LTD Insurance  Lincoln financial</vt:lpstr>
      <vt:lpstr>Employee savings plan, 401(k)</vt:lpstr>
      <vt:lpstr>Travelport employee savings plan fidelity</vt:lpstr>
      <vt:lpstr>Travelport employee savings plan </vt:lpstr>
      <vt:lpstr>Travelport employee savings plan Investment Options</vt:lpstr>
      <vt:lpstr>Travelport employee savings plan Enrollment</vt:lpstr>
      <vt:lpstr>Important contact information &amp;  how to enroll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Ebsworth, Luke</dc:creator>
  <cp:lastModifiedBy>Bush-Williams, Marlene</cp:lastModifiedBy>
  <cp:revision>35</cp:revision>
  <dcterms:created xsi:type="dcterms:W3CDTF">2021-02-24T09:33:49Z</dcterms:created>
  <dcterms:modified xsi:type="dcterms:W3CDTF">2021-05-20T17:46:15Z</dcterms:modified>
</cp:coreProperties>
</file>